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4" r:id="rId6"/>
    <p:sldId id="273" r:id="rId7"/>
    <p:sldId id="265" r:id="rId8"/>
    <p:sldId id="266" r:id="rId9"/>
    <p:sldId id="268" r:id="rId10"/>
    <p:sldId id="270" r:id="rId11"/>
    <p:sldId id="271" r:id="rId12"/>
    <p:sldId id="272" r:id="rId13"/>
    <p:sldId id="269" r:id="rId14"/>
    <p:sldId id="274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EA00-3B58-4DD1-BA1B-1FFED75134BD}" type="datetimeFigureOut">
              <a:rPr lang="es-MX" smtClean="0"/>
              <a:pPr/>
              <a:t>10/04/2023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2F326-31B8-42F5-BD85-97D901CC42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2F326-31B8-42F5-BD85-97D901CC4273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0276-9233-4F07-8514-37DBFE63B8B7}" type="datetimeFigureOut">
              <a:rPr lang="es-MX" smtClean="0"/>
              <a:pPr/>
              <a:t>10/04/2023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F07F-FBCF-45AE-AADE-8519C4D8A8A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voltag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0276-9233-4F07-8514-37DBFE63B8B7}" type="datetimeFigureOut">
              <a:rPr lang="es-MX" smtClean="0"/>
              <a:pPr/>
              <a:t>10/04/2023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F07F-FBCF-45AE-AADE-8519C4D8A8A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voltag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0276-9233-4F07-8514-37DBFE63B8B7}" type="datetimeFigureOut">
              <a:rPr lang="es-MX" smtClean="0"/>
              <a:pPr/>
              <a:t>10/04/2023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F07F-FBCF-45AE-AADE-8519C4D8A8A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0276-9233-4F07-8514-37DBFE63B8B7}" type="datetimeFigureOut">
              <a:rPr lang="es-MX" smtClean="0"/>
              <a:pPr/>
              <a:t>10/04/2023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F07F-FBCF-45AE-AADE-8519C4D8A8A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0276-9233-4F07-8514-37DBFE63B8B7}" type="datetimeFigureOut">
              <a:rPr lang="es-MX" smtClean="0"/>
              <a:pPr/>
              <a:t>10/04/2023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F07F-FBCF-45AE-AADE-8519C4D8A8A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voltag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0276-9233-4F07-8514-37DBFE63B8B7}" type="datetimeFigureOut">
              <a:rPr lang="es-MX" smtClean="0"/>
              <a:pPr/>
              <a:t>10/04/2023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F07F-FBCF-45AE-AADE-8519C4D8A8A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voltag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0276-9233-4F07-8514-37DBFE63B8B7}" type="datetimeFigureOut">
              <a:rPr lang="es-MX" smtClean="0"/>
              <a:pPr/>
              <a:t>10/04/2023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F07F-FBCF-45AE-AADE-8519C4D8A8A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voltag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0276-9233-4F07-8514-37DBFE63B8B7}" type="datetimeFigureOut">
              <a:rPr lang="es-MX" smtClean="0"/>
              <a:pPr/>
              <a:t>10/04/2023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F07F-FBCF-45AE-AADE-8519C4D8A8A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voltag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0276-9233-4F07-8514-37DBFE63B8B7}" type="datetimeFigureOut">
              <a:rPr lang="es-MX" smtClean="0"/>
              <a:pPr/>
              <a:t>10/04/2023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F07F-FBCF-45AE-AADE-8519C4D8A8A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voltag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0276-9233-4F07-8514-37DBFE63B8B7}" type="datetimeFigureOut">
              <a:rPr lang="es-MX" smtClean="0"/>
              <a:pPr/>
              <a:t>10/04/2023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F07F-FBCF-45AE-AADE-8519C4D8A8A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newsflash/>
    <p:sndAc>
      <p:stSnd>
        <p:snd r:embed="rId1" name="voltag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0276-9233-4F07-8514-37DBFE63B8B7}" type="datetimeFigureOut">
              <a:rPr lang="es-MX" smtClean="0"/>
              <a:pPr/>
              <a:t>10/04/2023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AAF07F-FBCF-45AE-AADE-8519C4D8A8A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voltag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D00276-9233-4F07-8514-37DBFE63B8B7}" type="datetimeFigureOut">
              <a:rPr lang="es-MX" smtClean="0"/>
              <a:pPr/>
              <a:t>10/04/2023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AAF07F-FBCF-45AE-AADE-8519C4D8A8A8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  <p:sndAc>
      <p:stSnd>
        <p:snd r:embed="rId13" name="voltag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alerventas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alerventas@gmail.com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4.png"/><Relationship Id="rId10" Type="http://schemas.openxmlformats.org/officeDocument/2006/relationships/image" Target="../media/image34.jpeg"/><Relationship Id="rId4" Type="http://schemas.openxmlformats.org/officeDocument/2006/relationships/image" Target="../media/image28.gif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s-MX" sz="3600" dirty="0"/>
              <a:t>ARTICULO PARA LIMPIEZA PROFESIONAL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424936" cy="864096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CATALOGO DE PRODUCTOS </a:t>
            </a:r>
          </a:p>
          <a:p>
            <a:pPr algn="ctr"/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1259632" y="4509120"/>
            <a:ext cx="6912768" cy="1008112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Este catalogo le mostrara las mejores opciones en productos de limpieza , tanto genéricos como de marca</a:t>
            </a:r>
          </a:p>
        </p:txBody>
      </p:sp>
      <p:pic>
        <p:nvPicPr>
          <p:cNvPr id="9" name="8 Marcador de contenido" descr="erick[1]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844824"/>
            <a:ext cx="4608512" cy="2448272"/>
          </a:xfrm>
        </p:spPr>
      </p:pic>
      <p:sp>
        <p:nvSpPr>
          <p:cNvPr id="8" name="7 CuadroTexto"/>
          <p:cNvSpPr txBox="1"/>
          <p:nvPr/>
        </p:nvSpPr>
        <p:spPr>
          <a:xfrm>
            <a:off x="251520" y="5805264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</a:rPr>
              <a:t>Av. Los Pinos 407 Col. Los Pinos Apodaca N.L. </a:t>
            </a:r>
          </a:p>
          <a:p>
            <a:r>
              <a:rPr lang="es-MX" sz="1600" b="1" dirty="0">
                <a:latin typeface="+mj-lt"/>
              </a:rPr>
              <a:t>Tel.81 83 14 34 75 </a:t>
            </a:r>
          </a:p>
          <a:p>
            <a:r>
              <a:rPr lang="es-MX" sz="1600" b="1" dirty="0">
                <a:latin typeface="+mj-lt"/>
              </a:rPr>
              <a:t>Mail: </a:t>
            </a:r>
            <a:r>
              <a:rPr lang="es-MX" sz="1600" b="1" dirty="0">
                <a:latin typeface="+mj-lt"/>
                <a:hlinkClick r:id="rId4"/>
              </a:rPr>
              <a:t>alerventas@gmail.com</a:t>
            </a:r>
            <a:endParaRPr lang="es-MX" dirty="0">
              <a:latin typeface="+mj-lt"/>
            </a:endParaRPr>
          </a:p>
          <a:p>
            <a:endParaRPr lang="es-MX" dirty="0">
              <a:latin typeface="+mj-lt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voltag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4093064"/>
          </a:xfrm>
        </p:spPr>
        <p:txBody>
          <a:bodyPr>
            <a:normAutofit/>
          </a:bodyPr>
          <a:lstStyle/>
          <a:p>
            <a:r>
              <a:rPr lang="es-MX" sz="4000" dirty="0"/>
              <a:t>PAPEL INSTITUCIONAL</a:t>
            </a:r>
            <a:br>
              <a:rPr lang="es-MX" sz="4000" dirty="0"/>
            </a:br>
            <a:br>
              <a:rPr lang="es-MX" sz="2800" dirty="0"/>
            </a:br>
            <a:r>
              <a:rPr lang="es-MX" sz="2400" dirty="0"/>
              <a:t>TOALLA ROLLO BLANCA Y CAFÉ </a:t>
            </a:r>
            <a:br>
              <a:rPr lang="es-MX" sz="2400" dirty="0"/>
            </a:br>
            <a:r>
              <a:rPr lang="es-MX" sz="2400" dirty="0"/>
              <a:t>PEPEL HIGIENICO JR.</a:t>
            </a:r>
            <a:br>
              <a:rPr lang="es-MX" sz="2400" dirty="0"/>
            </a:br>
            <a:r>
              <a:rPr lang="es-MX" sz="2400" dirty="0"/>
              <a:t>PAPEL HGIENICO JUMBO</a:t>
            </a:r>
            <a:br>
              <a:rPr lang="es-MX" sz="2400" dirty="0"/>
            </a:br>
            <a:r>
              <a:rPr lang="es-MX" sz="2400" dirty="0"/>
              <a:t>TOALLA INTERDOBLADA</a:t>
            </a:r>
            <a:br>
              <a:rPr lang="es-MX" sz="2400" dirty="0"/>
            </a:br>
            <a:r>
              <a:rPr lang="es-MX" sz="2400" dirty="0"/>
              <a:t>SERVITOALLA </a:t>
            </a:r>
            <a:br>
              <a:rPr lang="es-MX" sz="2400" dirty="0"/>
            </a:br>
            <a:br>
              <a:rPr lang="es-MX" sz="2400" dirty="0"/>
            </a:br>
            <a:endParaRPr lang="es-MX" sz="2800" dirty="0"/>
          </a:p>
        </p:txBody>
      </p:sp>
      <p:pic>
        <p:nvPicPr>
          <p:cNvPr id="1026" name="Picture 2" descr="C:\Users\aler\Desktop\DOCUMENTACION CLEINTES ERICK\DOCUMENTOS ERSO\IMAGENES PAGINA\0002168_rollo-de-papel-toalla-gofrada-blanca-180-x-020-m-mocambo-plus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1512168" cy="1512168"/>
          </a:xfrm>
          <a:prstGeom prst="rect">
            <a:avLst/>
          </a:prstGeom>
          <a:noFill/>
        </p:spPr>
      </p:pic>
      <p:pic>
        <p:nvPicPr>
          <p:cNvPr id="1027" name="Picture 3" descr="C:\Users\aler\Desktop\DOCUMENTACION CLEINTES ERICK\pagina web toño\articulos de limpieza\632221-MLM20731526888_052016-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052736"/>
            <a:ext cx="1512168" cy="1512168"/>
          </a:xfrm>
          <a:prstGeom prst="rect">
            <a:avLst/>
          </a:prstGeom>
          <a:noFill/>
        </p:spPr>
      </p:pic>
      <p:pic>
        <p:nvPicPr>
          <p:cNvPr id="1028" name="Picture 4" descr="C:\Users\aler\Desktop\DOCUMENTACION CLEINTES ERICK\DOCUMENTOS ERSO\IMAGENES PAGINA\papel-sanit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3861049"/>
            <a:ext cx="1728192" cy="1728192"/>
          </a:xfrm>
          <a:prstGeom prst="rect">
            <a:avLst/>
          </a:prstGeom>
          <a:noFill/>
        </p:spPr>
      </p:pic>
      <p:pic>
        <p:nvPicPr>
          <p:cNvPr id="1029" name="Picture 5" descr="C:\Users\aler\Desktop\DOCUMENTACION CLEINTES ERICK\DOCUMENTOS ERSO\IMAGENES PAGINA\papel higieni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068960"/>
            <a:ext cx="4361056" cy="3102496"/>
          </a:xfrm>
          <a:prstGeom prst="rect">
            <a:avLst/>
          </a:prstGeom>
          <a:noFill/>
        </p:spPr>
      </p:pic>
      <p:pic>
        <p:nvPicPr>
          <p:cNvPr id="9" name="Picture 3" descr="C:\Users\aler\Desktop\DOCUMENTOS ALER\logo ALER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661248"/>
            <a:ext cx="1904211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voltag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DESPACHADORES DE PAPEL HIGIENICO Y TOALLA ROLLO </a:t>
            </a:r>
          </a:p>
        </p:txBody>
      </p:sp>
      <p:pic>
        <p:nvPicPr>
          <p:cNvPr id="2052" name="Picture 4" descr="C:\Users\aler\Desktop\DOCUMENTACION CLEINTES ERICK\DOCUMENTOS ERSO\IMAGENES PAGINA\24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1872208" cy="1872208"/>
          </a:xfrm>
          <a:prstGeom prst="rect">
            <a:avLst/>
          </a:prstGeom>
          <a:noFill/>
        </p:spPr>
      </p:pic>
      <p:pic>
        <p:nvPicPr>
          <p:cNvPr id="2053" name="Picture 5" descr="C:\Users\aler\Desktop\DOCUMENTACION CLEINTES ERICK\pagina web toño\articulos de limpieza\despachador-de-papel-en-rollocolor-h-p-hig-9612-kimberly-cl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204864"/>
            <a:ext cx="2448272" cy="2448272"/>
          </a:xfrm>
          <a:prstGeom prst="rect">
            <a:avLst/>
          </a:prstGeom>
          <a:noFill/>
        </p:spPr>
      </p:pic>
      <p:pic>
        <p:nvPicPr>
          <p:cNvPr id="2056" name="Picture 8" descr="C:\Users\aler\Desktop\DOCUMENTACION CLEINTES ERICK\DOCUMENTOS ERSO\IMAGENES PAGINA\ImageProdu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7325" y="2060848"/>
            <a:ext cx="3876675" cy="3648075"/>
          </a:xfrm>
          <a:prstGeom prst="rect">
            <a:avLst/>
          </a:prstGeom>
          <a:noFill/>
        </p:spPr>
      </p:pic>
      <p:pic>
        <p:nvPicPr>
          <p:cNvPr id="12" name="Picture 3" descr="C:\Users\aler\Desktop\DOCUMENTOS ALER\logo ALER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517232"/>
            <a:ext cx="1904211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voltag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MX" sz="3600" dirty="0"/>
            </a:br>
            <a:br>
              <a:rPr lang="es-MX" sz="3600" dirty="0"/>
            </a:br>
            <a:br>
              <a:rPr lang="es-MX" sz="3600" dirty="0"/>
            </a:br>
            <a:r>
              <a:rPr lang="es-MX" sz="3600" dirty="0"/>
              <a:t>DESPACHADORES DE JABON PARA MANOS </a:t>
            </a:r>
            <a:br>
              <a:rPr lang="es-MX" sz="3600" dirty="0"/>
            </a:b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2996952"/>
            <a:ext cx="6923112" cy="3327648"/>
          </a:xfrm>
        </p:spPr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3074" name="Picture 2" descr="C:\Users\aler\Desktop\DOCUMENTACION CLEINTES ERICK\DOCUMENTOS ERSO\IMAGENES PAGINA\dispensador-de-jabon-ac-7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2707779" cy="2707779"/>
          </a:xfrm>
          <a:prstGeom prst="rect">
            <a:avLst/>
          </a:prstGeom>
          <a:noFill/>
        </p:spPr>
      </p:pic>
      <p:sp>
        <p:nvSpPr>
          <p:cNvPr id="3077" name="AutoShape 5" descr="Despachador de Jabon Cartucho En Espuma GOJO | Grupo Homecl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9" name="Picture 7" descr="Despachador de Jabon Cartucho En Espuma GOJO | Grupo Homecle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04864"/>
            <a:ext cx="2843808" cy="3693257"/>
          </a:xfrm>
          <a:prstGeom prst="rect">
            <a:avLst/>
          </a:prstGeom>
          <a:noFill/>
        </p:spPr>
      </p:pic>
      <p:pic>
        <p:nvPicPr>
          <p:cNvPr id="3081" name="Picture 9" descr="Jabonera humo con negro – Oval Méx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628800"/>
            <a:ext cx="3350265" cy="3456384"/>
          </a:xfrm>
          <a:prstGeom prst="rect">
            <a:avLst/>
          </a:prstGeom>
          <a:noFill/>
        </p:spPr>
      </p:pic>
      <p:pic>
        <p:nvPicPr>
          <p:cNvPr id="9" name="Picture 3" descr="C:\Users\aler\Desktop\DOCUMENTOS ALER\logo ALER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445224"/>
            <a:ext cx="1904211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voltag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5987008" cy="996720"/>
          </a:xfrm>
        </p:spPr>
        <p:txBody>
          <a:bodyPr>
            <a:normAutofit/>
          </a:bodyPr>
          <a:lstStyle/>
          <a:p>
            <a:r>
              <a:rPr lang="es-MX" sz="3200" dirty="0"/>
              <a:t>ESTROPAJOS, ESPONJAS Y FIBRAS</a:t>
            </a:r>
          </a:p>
        </p:txBody>
      </p:sp>
      <p:pic>
        <p:nvPicPr>
          <p:cNvPr id="40962" name="Picture 2" descr="http://t1.gstatic.com/images?q=tbn:ANd9GcS7Mx6I9DvLlIO8wkpyeke10YNaWpeYe6UWpM0FNJqudqpsLgD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2390775" cy="1914525"/>
          </a:xfrm>
          <a:prstGeom prst="rect">
            <a:avLst/>
          </a:prstGeom>
          <a:noFill/>
        </p:spPr>
      </p:pic>
      <p:sp>
        <p:nvSpPr>
          <p:cNvPr id="40964" name="AutoShape 4" descr="data:image/jpg;base64,/9j/4AAQSkZJRgABAQAAAQABAAD/2wBDAAkGBwgHBgkIBwgKCgkLDRYPDQwMDRsUFRAWIB0iIiAdHx8kKDQsJCYxJx8fLT0tMTU3Ojo6Iys/RD84QzQ5Ojf/2wBDAQoKCg0MDRoPDxo3JR8lNzc3Nzc3Nzc3Nzc3Nzc3Nzc3Nzc3Nzc3Nzc3Nzc3Nzc3Nzc3Nzc3Nzc3Nzc3Nzc3Nzf/wAARCACMAIwDASIAAhEBAxEB/8QAHAAAAQUBAQEAAAAAAAAAAAAABQABBAYHAwII/8QAOxAAAgEDAgQDBQcDAwQDAAAAAQIDAAQREiEFMUFRBhNhIjJxgZEHFCOhscHwUtHhFULxFiQzckRjov/EABkBAAMBAQEAAAAAAAAAAAAAAAADBAIBBf/EACMRAAICAQUBAQEAAwAAAAAAAAABAgMRBBIhMTIiQVEzYXH/2gAMAwEAAhEDEQA/ANxpUqVACpV58xNWnWuodM16oAVKlSoAYkAEnbFQ/wDVLLc/eoiAcEhsgfOh3jCby+FNCGAM7CM+1jKnnVKt82wEaLLEEOMGTSMc+23+edT23bHhDYVbllmpKwYBlIIIyCKehfh248/hEEjNkjUCSR0Jogk0bsQkisRzAIOKdGSaTFtYeDpSps09aOCpUqYkDmaAHpV5DoxwrAn0NPQA9KlSoAVBvFfEX4ZweaaF1WdsJET/AFH/ABk/KjNUb7R7kNJZWZbCNlnA3O+AP3pdstsGzcFmSAt3dkxx3DGSFyweUyZwDnY6t8+laPwq6F7w+3uFYMJEBJByM9fzrNHYNbYwrMpB0vIGb/H0q4eBLpJOGvaqzEwPnDHfDb/rmptNP6wPvj85LPTE4p6jcQuks7SSeTkgzjuelWN4WSVcso3jKU3HGHVZlEUYWM5JwpPw+I7cqglE8lNDl4IzsGyp68sEEfvtzqNxC8aSUyNDNJM2WA0gEHnyPXt3xXdNKZkSALpUANrVxkdgN9q82UtzbLorCwHLTiK2vhLitwW1KpcRaADuVGNhy3IqqcA8VyeY8d3LiaP3pASQPX4VZeE2kfGPCfFrKeRFZmJ1Rg/hsFBVt+xGeVZT4djd3S50uGlYAagMMSfh65ye1aszsizkEtzRvnCOKpdoodl1n3SMjNFhWa8KkY234okDR85JNtumAB/mrzwS/F/ZJISutfZcBs4NUae1y+X2Itr28oI1TvGXGZYZRZwOURAHlcH3jnZf3NXHNZRxy5WbjV9cqymVJDpyAcqDj9Oveu6iWIHKY5kE7O5aYMY5klI9rWCRtz68/jVs8P35uYHhlcvLCcEnmRVJt5ma3j1EoRsEK5Py32HpRbw9O9vxSEM7Yk/DKnlg8jzqWixxmh9scxLwKVMOVPXpEYqzTx1Mz+IniHtBYkXAwMHnnJ/StKPKso8VyJ/1TeEkFtagDPZQNh351PqX8DqPRxKao4zq1ZBzqwAPr8qPeBLvHFniw4WWPSAxGBp/hoU+TbBmMy5xsyjf/PrvXDhV2tlxK3lZ19iYFtwcKT36bftUVUts0yqccxZrlVrxxN5fD4Y9WA8m4xnOByxVjBBGRyqkcSvPv/HZwrSGGAeWrgAoDyO3xzv8Ku1EsQ/6R1LMgAZUjjV7ZmCawBhSc5PIkAkY32PL0qXZSllcfdGj1c1GGGDyIIGc46fGveLlZWdZA6jfbJb4KSMd9j8u9c8DyCDrUjVpWfUM8ugOc/HlUBYTeHILfw34hmQMGePRjRpx7PRR/wC1UiOL7vLElrGCg2ydwAMem2P5tVuW3Mn2dcTVBk3MxUgOSANSrt2G361WifJeFCIcK2F1A6cHlsN89PrW7OIxRmv0w9ah1tiDNKwyMaTpweZ9DjnRjwnxKROMvayj8OZcI3IEgZ2H1+NB4xqh8su6ZYAEwMoII30k5+vpXThqra8WtJfJ8vS6jKtz6cs9utYqltkmamsxZo15MLe1lnPKNC30Gax9JlaOTXJrbIJUA7nfqP1rT/Fcvk+HOIvsPwGHtct9v3rL7aPyYY48iMknDIrDofXOfTP9qp1b5SEaddsn8NeAKy20UTgYGVfO53wTzP5/tRC2lRb63uI3LAuuoKPZUhvhQWwRYETKNKQMeY7Llex2BogiFTE8UhZQw3GNLDPI4FSx7yPl0akDkU9eY90U+leq9c88Y8qx3xAM+I79mB9uZtJ1A6sYGPT/AJrYqx7j7uviK80Mx0zOQFXGd84z/OYqbU+B1Ho7wpIkeiQYDEcxjr2zmoTsI5JFQRk5wBkDI9PXPep8YuGt1dVCqMZzy5899th/DQq5DtMwDxlRkhwN8/zr+ded+lv4bFwuYS8LtZs7NCjf/kVmwBknuJ3ikI8xpMGYxrkk7gqp/XrVk4JxIx+CIpS6h8mHnyOrH6b0Eh+6IhltijynYl9Od/X1/mKr1E87UTVRxke1ZblnjB1x6R5iuoBAz304bHr9K5cVvZV8zEeIxshCYGcEnKtt/PnUu2knR9CiAg+8ivnUQeqn1+lD+KqY4DJEkYOPaVnyAu+wP7chSG+By7DV6yp9nkBfUnnsjEBRn2mzy5cqp8MPmzIhRnePYHAPs+hz1H85Va/G0hgg4Nw2JmiQLr1YyBgBcEn0JqpW8SLxJfPnhfGyFc4GOmOWDtv+1bvfOP4Zq6yH4gwDbJlV3BI6dsjf55rhdGRHiMr6dJDctOPoo59q7ITFGpSRds7ZGV+mNv71B4gZEjBLqiR4JOcYzy2yfSp0+RhdPtEmSPwrMruVEskaggZJ9oHl8qoFqoaEqXEytzcMNabbjf8AT1NXP7SXzwWyXO7TqcDOfdPL61RGcpDrhFsGUNkFWIzjmeoByKq1LzNCaOIhWwtmFlP5pkmgxzZi5U79cA5rzCEA8pUZFVhpJjX2++TjJx9e5rhw25l+5kGBFmB3KNqRR3HLV0ohFKZjqXCAg6pGZiDjG6tv12wcUnoYzTbJ/MtIH/qjU/lXeoXBm1cLtTnP4YGam160XlIgfYx5VkPieSFfEnElOlWaXDDSTkYG2B3/AGrXjyrIPFL248Q3vmyE/ikshI0jsCOoNT6rwNo9HIyqYzIXKK6kKrNnftkYYduo9KiTNIzgvEHYJkHSBlfh2Gef8JBIYxF7DFwyjdVYA5z03A/xUC5lVrloCyZKamiD5IC75GBgjYenLvXnFoX4LfhuDw2HlzDy7lnOBnIIAHLnzP5VKjtfuryXDRIHfIKEleuee3L5c6B+GYoppZERWA80MPaXI2HLfHT1/vYJGKRI8EADLzZn3b89vj8K222+THC6I0KOS73MY8tlx/u9k49RuOW+a43YaWeJNIBklVWEjb4OxwQAdh39eVTrOOSMP5bvGr7gMynbOdh+hx19ad4Rc31soBUeamksxBbcHIH1HzPeurtA/wBH8eXaDxPbx+ZoMNsNTsmVGWPXptzoPbqfN81o3BJwuQMkegA5duXLPeuvil1Hi3idxNIVSJ0CEkbHy15de+2a92EiTMs/3hJAADhDgtv+fwI/vRe/tnKuIokR2skUyNIAPM9oAE5I7ZxnPp0oRxGMoCsWoqSdnGRvz3O+KNvJnSo1gZzp0e5se/Shl1EHkVNQjDP7oYt1GT8aSuWhj6Cf2j3Tm+4dZqAQlt5jA6sAswA3HwquyxNbrHMXjUrqKmOXV/tOcA7Hr+W1GvHaavEdyzkhRbxor42XAJ3zt17j8qqv+qW1uqxZSZ1y2iNdIOeuDnmOXOqLebGLrXwifw4wXAGqdTKDks0Yyw9TpO/TBG/WidvA06abYh05h5FIbPLA1DSRsOmd6HWk0M5ilhMauSSyq4Lac7AgnOO+x59aJQkXEqxPL5L8hmNWLjPIDO2cdKwdZo/hgt/olsJFCuAQVAxjc0VoT4YTy+DQLnOC3TH+40Vr1IeUQy7YjyrHfFfkp4kvHeUoxnPshAScD1G4+dbEeVY5xKaS849eyIy6ZJGYHYbAkAEdT8TSNV5Q3T+jxbhGtD7rb7nGwHx6VBuYXjuZPJdBqwWLPjSc7juT89sfMFWSQxJLIHbbSI2fIccug2+lD7y31vJcq4C6CACcb9DjrkbZ+HfeDBYN4XWRr24e1eIeXKFDOuQoPM7+8MeverlduzeXDKYk/paM6VA6kHf9c1U/DJzPNFGQ8ays5Mnu8ttsjPTGKtbpc275Nw7BAoPsEAfDOd8bVoW+zgZ0hWNOTL7OyuwxjfHcY65/Ok14W4nZF31KJlK+ZFpK79t9/XNeJYJfOSRlVsHDGVgAgA7ZwTnJ2rzeypaCKSdVKxurExIF0kHqCDjtz686E+QwAvEQFxxjiLpOgd7p8rKMj2TjA7HYbjlUmyVlt0NxatCVAGZJMhV6bZycj/ioLXg4nLdAPKiyyO6aSpKamyCTjtzG9TrS3uTCo4gI1CjSQ/tgH9dxXJ8tm4rCRMaJY1/DkEYxnKgLnc5Hb9qgSyTrdxamQqHXcNgkZ5aTy/nz83TzrcqYyNPugljg/DA3PfNeViWe7twwQs8yhQj+yDsCCMc9yc8hWI9oH0E/F8kTeLLoNn8NIwdRwBkZyD8Dj5UK4siNaqIdLytlkx7JY77gd8jnjG/zqX44mW38Y3UkkZMQjiBYANkgZG3PnQ66mt2Je1V8AhnZl93nn4H1G/wptn+RmYeESrC2JsVF7CjyBQoYtsfU4P8Ab96lvcG3tvIittKyLnCks4JHTsOn7VEs0gkt/PEGok5OZRnBHrk9vWptrbRwwssYljJYBVw4DbjUASBgfM/ka4cZffCDMeCRBixIZgSy4PPqKNUE8JNnhmCWJDnOTnoOvWjlepX4RFL0yNxFzHYXLrzWJiPoax+YtdnyyDIoyfY9ll+o3/WtivUMlnOg5tGwGPhWG+ZLbXDywOwyoB1oGwMjOPX5Hl9ZtV+DqP0NR2M6xH7vNGW22lk9pF+FCb61voydUsaxncAKEAOfXAB9euaI24BgJVfbXJJMekkH17/zag091G1xctLGG1bt5mPaI5Y7dee3Oo8FWQh4Zik893uEaZyxMOoqdQA6HGw5fQ1ciZp4EkgSBHZCCHVS2eWMqf0+lUfw7NKFK3GI7eVzpCcidiSD3yVyKtsStHDo8wLknP3hu/YA4x/OdakmmY7O9tw+UQoLpUlfcnRkLjO2BjGcfw1zvLeN4itsoUgHKBNOR159cVCmaVyjIuBHsDryNjtjB+PM1KN0mnUMmaPbRrJx8VAwOfrjauB0ymwcNiQhDK7vH7KM2QoA5Hrkc/WjkaTMiu8ju2NBV3yGyPeJOc/M996rnF1uLK/fiQhd7RZgAyR5VJWXJz6Y67DfAovwu4S9XXFLlSVZDnDAdcjfPwwK5NM0mGIrS1+7skhWTDDBbfSeuCBt/mgsk5j4kqW8ixSB/Zfmdse7vj99+Qot97iGdbKzKNJKjdtu3XvQWVhd8XtLW3lbLzKCo5e926f4rMV9YDPAV8YnPjG7RXj1tCmnqQdPUULkRp41aW4MzRatSxIyL7p2547b46Uc+0eIp4jt3hkCSSwLkkdmYdx6UAWdo5o5oXZiDghP9+BuA357HpTbVixmIP4RN4YrJHIiBY3zh1A1Y2/M8vSp8EMkquYwWKtvrYbZ2OBvgbduYzQyz4il6MYgK5zhYH17g78/2rtZlSzpIqyqu5IXdjnmD22G5PSsmjQvCDA8OYLvhzyo/Vf8JktBISCNl+m+KsFelT4RDP0MdxWH8Ygn4Px66t5pGVQxZDINIKk7b/TcevKtxoXxngPD+NIq8Qg1lfddWKsPmKLa964O1z2syHiFyTalZkmVCNo0kUkc+o+XM9ajWfDZrySK0thPeSXDYDIhUAcyfgM+8fz66e/2e8AZsmK5G+cCdsfSjnCeDcP4PEY+H2qQhvfYe857k9anjppZ5Y13L8Kf4i8JQ2Phm0Nkp8zhwZ5FjAxJqwXOMYJBGfkaGcMvUa1AneNVbB9pQMjHMaefzFahLGskbo4BVlKkHqDWScT4NxTgnFWhtLWedGJMckEGQ4J2BwNiNuvrXb6v1HKp/jJF2BaTiZ50KZyugFMMD8zuNsfLeuqcUVLLMf8AVu22G2+Wfp8xRjg3hGW60SceXVEVB+7mQ5z2YA4HXYZq4xWVtEixx28SoowqhAABWIaaTWXwblckVnwHamXh13cTW4WK7k9lXUZdQMbjtUi68C8BkiKW1p9zYtq12x0nPwOR+VWVVCgAAADlT1Yq0opMncm3kqg8B8JKlXlvXDYLZm54+W3yozw/gPCuHMr2VhbwyAY8xUGr686JUqFCK6RzczPftStXWXhl5FqGovbsw6ZGoZ+h+tVMmcPFqngaNRgMJdRxk7BSMHGx3+taf444S3GPDd1bRf8AnUCWL/2U5x89x86xgpG0K6pZmjyNARQVIO/9Q1VHqIfeSmqWY4LAJEjBMkVuzata/iMGXpzxgjpj/muljxFpHkiSWNMnPlhhntq5bionCiI0Z5LvHm7BJI0jx+ZJxjvmpsHln/48gDNnzSjBW58m3/WkYGZL14KcPFdgIF0uAQFIycHJqy1WfBJ/7ebCaUyuPU75qz16NPhEk/TFSpUqaYFSpUqAFTYFPSoAWKVKlQAqVKlQAqVKlQAxGawnxJwGfg/FJuF+VHJHJ7dvLI+jUnQD1HLGeg+e71Ev+HWXEEVL61huFXcCVA2D6ZpdsN6NQltZ8/2l01s8f3xVZA5HsSlQCefXB/T4VZOHiS+uVit4GmcnbQFYhvU7gD8q1WPgfCoAfK4dajP/ANSmpdtaW9qhW2hjiUncIoGaStN/WMd3+gP4O4Zd8N4a63+BPJIWKgg6RyHKj9IUqpSSWEKby8n/2Q=="/>
          <p:cNvSpPr>
            <a:spLocks noChangeAspect="1" noChangeArrowheads="1"/>
          </p:cNvSpPr>
          <p:nvPr/>
        </p:nvSpPr>
        <p:spPr bwMode="auto">
          <a:xfrm>
            <a:off x="63500" y="-584200"/>
            <a:ext cx="1200150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0966" name="AutoShape 6" descr="data:image/jpg;base64,/9j/4AAQSkZJRgABAQAAAQABAAD/2wBDAAkGBwgHBgkIBwgKCgkLDRYPDQwMDRsUFRAWIB0iIiAdHx8kKDQsJCYxJx8fLT0tMTU3Ojo6Iys/RD84QzQ5Ojf/2wBDAQoKCg0MDRoPDxo3JR8lNzc3Nzc3Nzc3Nzc3Nzc3Nzc3Nzc3Nzc3Nzc3Nzc3Nzc3Nzc3Nzc3Nzc3Nzc3Nzc3Nzf/wAARCACMAIwDASIAAhEBAxEB/8QAHAAAAQUBAQEAAAAAAAAAAAAABQABBAYHAwII/8QAOxAAAgEDAgQDBQcDAwQDAAAAAQIDAAQREiEFMUFRBhNhIjJxgZEHFCOhscHwUtHhFULxFiQzckRjov/EABkBAAMBAQEAAAAAAAAAAAAAAAADBAIBBf/EACMRAAICAQUBAQEAAwAAAAAAAAABAgMRBBIhMTIiQVEzYXH/2gAMAwEAAhEDEQA/ANxpUqVACpV58xNWnWuodM16oAVKlSoAYkAEnbFQ/wDVLLc/eoiAcEhsgfOh3jCby+FNCGAM7CM+1jKnnVKt82wEaLLEEOMGTSMc+23+edT23bHhDYVbllmpKwYBlIIIyCKehfh248/hEEjNkjUCSR0Jogk0bsQkisRzAIOKdGSaTFtYeDpSps09aOCpUqYkDmaAHpV5DoxwrAn0NPQA9KlSoAVBvFfEX4ZweaaF1WdsJET/AFH/ABk/KjNUb7R7kNJZWZbCNlnA3O+AP3pdstsGzcFmSAt3dkxx3DGSFyweUyZwDnY6t8+laPwq6F7w+3uFYMJEBJByM9fzrNHYNbYwrMpB0vIGb/H0q4eBLpJOGvaqzEwPnDHfDb/rmptNP6wPvj85LPTE4p6jcQuks7SSeTkgzjuelWN4WSVcso3jKU3HGHVZlEUYWM5JwpPw+I7cqglE8lNDl4IzsGyp68sEEfvtzqNxC8aSUyNDNJM2WA0gEHnyPXt3xXdNKZkSALpUANrVxkdgN9q82UtzbLorCwHLTiK2vhLitwW1KpcRaADuVGNhy3IqqcA8VyeY8d3LiaP3pASQPX4VZeE2kfGPCfFrKeRFZmJ1Rg/hsFBVt+xGeVZT4djd3S50uGlYAagMMSfh65ye1aszsizkEtzRvnCOKpdoodl1n3SMjNFhWa8KkY234okDR85JNtumAB/mrzwS/F/ZJISutfZcBs4NUae1y+X2Itr28oI1TvGXGZYZRZwOURAHlcH3jnZf3NXHNZRxy5WbjV9cqymVJDpyAcqDj9Oveu6iWIHKY5kE7O5aYMY5klI9rWCRtz68/jVs8P35uYHhlcvLCcEnmRVJt5ma3j1EoRsEK5Py32HpRbw9O9vxSEM7Yk/DKnlg8jzqWixxmh9scxLwKVMOVPXpEYqzTx1Mz+IniHtBYkXAwMHnnJ/StKPKso8VyJ/1TeEkFtagDPZQNh351PqX8DqPRxKao4zq1ZBzqwAPr8qPeBLvHFniw4WWPSAxGBp/hoU+TbBmMy5xsyjf/PrvXDhV2tlxK3lZ19iYFtwcKT36bftUVUts0yqccxZrlVrxxN5fD4Y9WA8m4xnOByxVjBBGRyqkcSvPv/HZwrSGGAeWrgAoDyO3xzv8Ku1EsQ/6R1LMgAZUjjV7ZmCawBhSc5PIkAkY32PL0qXZSllcfdGj1c1GGGDyIIGc46fGveLlZWdZA6jfbJb4KSMd9j8u9c8DyCDrUjVpWfUM8ugOc/HlUBYTeHILfw34hmQMGePRjRpx7PRR/wC1UiOL7vLElrGCg2ydwAMem2P5tVuW3Mn2dcTVBk3MxUgOSANSrt2G361WifJeFCIcK2F1A6cHlsN89PrW7OIxRmv0w9ah1tiDNKwyMaTpweZ9DjnRjwnxKROMvayj8OZcI3IEgZ2H1+NB4xqh8su6ZYAEwMoII30k5+vpXThqra8WtJfJ8vS6jKtz6cs9utYqltkmamsxZo15MLe1lnPKNC30Gax9JlaOTXJrbIJUA7nfqP1rT/Fcvk+HOIvsPwGHtct9v3rL7aPyYY48iMknDIrDofXOfTP9qp1b5SEaddsn8NeAKy20UTgYGVfO53wTzP5/tRC2lRb63uI3LAuuoKPZUhvhQWwRYETKNKQMeY7Llex2BogiFTE8UhZQw3GNLDPI4FSx7yPl0akDkU9eY90U+leq9c88Y8qx3xAM+I79mB9uZtJ1A6sYGPT/AJrYqx7j7uviK80Mx0zOQFXGd84z/OYqbU+B1Ho7wpIkeiQYDEcxjr2zmoTsI5JFQRk5wBkDI9PXPep8YuGt1dVCqMZzy5899th/DQq5DtMwDxlRkhwN8/zr+ded+lv4bFwuYS8LtZs7NCjf/kVmwBknuJ3ikI8xpMGYxrkk7gqp/XrVk4JxIx+CIpS6h8mHnyOrH6b0Eh+6IhltijynYl9Od/X1/mKr1E87UTVRxke1ZblnjB1x6R5iuoBAz304bHr9K5cVvZV8zEeIxshCYGcEnKtt/PnUu2knR9CiAg+8ivnUQeqn1+lD+KqY4DJEkYOPaVnyAu+wP7chSG+By7DV6yp9nkBfUnnsjEBRn2mzy5cqp8MPmzIhRnePYHAPs+hz1H85Va/G0hgg4Nw2JmiQLr1YyBgBcEn0JqpW8SLxJfPnhfGyFc4GOmOWDtv+1bvfOP4Zq6yH4gwDbJlV3BI6dsjf55rhdGRHiMr6dJDctOPoo59q7ITFGpSRds7ZGV+mNv71B4gZEjBLqiR4JOcYzy2yfSp0+RhdPtEmSPwrMruVEskaggZJ9oHl8qoFqoaEqXEytzcMNabbjf8AT1NXP7SXzwWyXO7TqcDOfdPL61RGcpDrhFsGUNkFWIzjmeoByKq1LzNCaOIhWwtmFlP5pkmgxzZi5U79cA5rzCEA8pUZFVhpJjX2++TjJx9e5rhw25l+5kGBFmB3KNqRR3HLV0ohFKZjqXCAg6pGZiDjG6tv12wcUnoYzTbJ/MtIH/qjU/lXeoXBm1cLtTnP4YGam160XlIgfYx5VkPieSFfEnElOlWaXDDSTkYG2B3/AGrXjyrIPFL248Q3vmyE/ikshI0jsCOoNT6rwNo9HIyqYzIXKK6kKrNnftkYYduo9KiTNIzgvEHYJkHSBlfh2Gef8JBIYxF7DFwyjdVYA5z03A/xUC5lVrloCyZKamiD5IC75GBgjYenLvXnFoX4LfhuDw2HlzDy7lnOBnIIAHLnzP5VKjtfuryXDRIHfIKEleuee3L5c6B+GYoppZERWA80MPaXI2HLfHT1/vYJGKRI8EADLzZn3b89vj8K222+THC6I0KOS73MY8tlx/u9k49RuOW+a43YaWeJNIBklVWEjb4OxwQAdh39eVTrOOSMP5bvGr7gMynbOdh+hx19ad4Rc31soBUeamksxBbcHIH1HzPeurtA/wBH8eXaDxPbx+ZoMNsNTsmVGWPXptzoPbqfN81o3BJwuQMkegA5duXLPeuvil1Hi3idxNIVSJ0CEkbHy15de+2a92EiTMs/3hJAADhDgtv+fwI/vRe/tnKuIokR2skUyNIAPM9oAE5I7ZxnPp0oRxGMoCsWoqSdnGRvz3O+KNvJnSo1gZzp0e5se/Shl1EHkVNQjDP7oYt1GT8aSuWhj6Cf2j3Tm+4dZqAQlt5jA6sAswA3HwquyxNbrHMXjUrqKmOXV/tOcA7Hr+W1GvHaavEdyzkhRbxor42XAJ3zt17j8qqv+qW1uqxZSZ1y2iNdIOeuDnmOXOqLebGLrXwifw4wXAGqdTKDks0Yyw9TpO/TBG/WidvA06abYh05h5FIbPLA1DSRsOmd6HWk0M5ilhMauSSyq4Lac7AgnOO+x59aJQkXEqxPL5L8hmNWLjPIDO2cdKwdZo/hgt/olsJFCuAQVAxjc0VoT4YTy+DQLnOC3TH+40Vr1IeUQy7YjyrHfFfkp4kvHeUoxnPshAScD1G4+dbEeVY5xKaS849eyIy6ZJGYHYbAkAEdT8TSNV5Q3T+jxbhGtD7rb7nGwHx6VBuYXjuZPJdBqwWLPjSc7juT89sfMFWSQxJLIHbbSI2fIccug2+lD7y31vJcq4C6CACcb9DjrkbZ+HfeDBYN4XWRr24e1eIeXKFDOuQoPM7+8MeverlduzeXDKYk/paM6VA6kHf9c1U/DJzPNFGQ8ays5Mnu8ttsjPTGKtbpc275Nw7BAoPsEAfDOd8bVoW+zgZ0hWNOTL7OyuwxjfHcY65/Ok14W4nZF31KJlK+ZFpK79t9/XNeJYJfOSRlVsHDGVgAgA7ZwTnJ2rzeypaCKSdVKxurExIF0kHqCDjtz686E+QwAvEQFxxjiLpOgd7p8rKMj2TjA7HYbjlUmyVlt0NxatCVAGZJMhV6bZycj/ioLXg4nLdAPKiyyO6aSpKamyCTjtzG9TrS3uTCo4gI1CjSQ/tgH9dxXJ8tm4rCRMaJY1/DkEYxnKgLnc5Hb9qgSyTrdxamQqHXcNgkZ5aTy/nz83TzrcqYyNPugljg/DA3PfNeViWe7twwQs8yhQj+yDsCCMc9yc8hWI9oH0E/F8kTeLLoNn8NIwdRwBkZyD8Dj5UK4siNaqIdLytlkx7JY77gd8jnjG/zqX44mW38Y3UkkZMQjiBYANkgZG3PnQ66mt2Je1V8AhnZl93nn4H1G/wptn+RmYeESrC2JsVF7CjyBQoYtsfU4P8Ab96lvcG3tvIittKyLnCks4JHTsOn7VEs0gkt/PEGok5OZRnBHrk9vWptrbRwwssYljJYBVw4DbjUASBgfM/ka4cZffCDMeCRBixIZgSy4PPqKNUE8JNnhmCWJDnOTnoOvWjlepX4RFL0yNxFzHYXLrzWJiPoax+YtdnyyDIoyfY9ll+o3/WtivUMlnOg5tGwGPhWG+ZLbXDywOwyoB1oGwMjOPX5Hl9ZtV+DqP0NR2M6xH7vNGW22lk9pF+FCb61voydUsaxncAKEAOfXAB9euaI24BgJVfbXJJMekkH17/zag091G1xctLGG1bt5mPaI5Y7dee3Oo8FWQh4Zik893uEaZyxMOoqdQA6HGw5fQ1ciZp4EkgSBHZCCHVS2eWMqf0+lUfw7NKFK3GI7eVzpCcidiSD3yVyKtsStHDo8wLknP3hu/YA4x/OdakmmY7O9tw+UQoLpUlfcnRkLjO2BjGcfw1zvLeN4itsoUgHKBNOR159cVCmaVyjIuBHsDryNjtjB+PM1KN0mnUMmaPbRrJx8VAwOfrjauB0ymwcNiQhDK7vH7KM2QoA5Hrkc/WjkaTMiu8ju2NBV3yGyPeJOc/M996rnF1uLK/fiQhd7RZgAyR5VJWXJz6Y67DfAovwu4S9XXFLlSVZDnDAdcjfPwwK5NM0mGIrS1+7skhWTDDBbfSeuCBt/mgsk5j4kqW8ixSB/Zfmdse7vj99+Qot97iGdbKzKNJKjdtu3XvQWVhd8XtLW3lbLzKCo5e926f4rMV9YDPAV8YnPjG7RXj1tCmnqQdPUULkRp41aW4MzRatSxIyL7p2547b46Uc+0eIp4jt3hkCSSwLkkdmYdx6UAWdo5o5oXZiDghP9+BuA357HpTbVixmIP4RN4YrJHIiBY3zh1A1Y2/M8vSp8EMkquYwWKtvrYbZ2OBvgbduYzQyz4il6MYgK5zhYH17g78/2rtZlSzpIqyqu5IXdjnmD22G5PSsmjQvCDA8OYLvhzyo/Vf8JktBISCNl+m+KsFelT4RDP0MdxWH8Ygn4Px66t5pGVQxZDINIKk7b/TcevKtxoXxngPD+NIq8Qg1lfddWKsPmKLa964O1z2syHiFyTalZkmVCNo0kUkc+o+XM9ajWfDZrySK0thPeSXDYDIhUAcyfgM+8fz66e/2e8AZsmK5G+cCdsfSjnCeDcP4PEY+H2qQhvfYe857k9anjppZ5Y13L8Kf4i8JQ2Phm0Nkp8zhwZ5FjAxJqwXOMYJBGfkaGcMvUa1AneNVbB9pQMjHMaefzFahLGskbo4BVlKkHqDWScT4NxTgnFWhtLWedGJMckEGQ4J2BwNiNuvrXb6v1HKp/jJF2BaTiZ50KZyugFMMD8zuNsfLeuqcUVLLMf8AVu22G2+Wfp8xRjg3hGW60SceXVEVB+7mQ5z2YA4HXYZq4xWVtEixx28SoowqhAABWIaaTWXwblckVnwHamXh13cTW4WK7k9lXUZdQMbjtUi68C8BkiKW1p9zYtq12x0nPwOR+VWVVCgAAADlT1Yq0opMncm3kqg8B8JKlXlvXDYLZm54+W3yozw/gPCuHMr2VhbwyAY8xUGr686JUqFCK6RzczPftStXWXhl5FqGovbsw6ZGoZ+h+tVMmcPFqngaNRgMJdRxk7BSMHGx3+taf444S3GPDd1bRf8AnUCWL/2U5x89x86xgpG0K6pZmjyNARQVIO/9Q1VHqIfeSmqWY4LAJEjBMkVuzata/iMGXpzxgjpj/muljxFpHkiSWNMnPlhhntq5bionCiI0Z5LvHm7BJI0jx+ZJxjvmpsHln/48gDNnzSjBW58m3/WkYGZL14KcPFdgIF0uAQFIycHJqy1WfBJ/7ebCaUyuPU75qz16NPhEk/TFSpUqaYFSpUqAFTYFPSoAWKVKlQAqVKlQAqVKlQAxGawnxJwGfg/FJuF+VHJHJ7dvLI+jUnQD1HLGeg+e71Ev+HWXEEVL61huFXcCVA2D6ZpdsN6NQltZ8/2l01s8f3xVZA5HsSlQCefXB/T4VZOHiS+uVit4GmcnbQFYhvU7gD8q1WPgfCoAfK4dajP/ANSmpdtaW9qhW2hjiUncIoGaStN/WMd3+gP4O4Zd8N4a63+BPJIWKgg6RyHKj9IUqpSSWEKby8n/2Q=="/>
          <p:cNvSpPr>
            <a:spLocks noChangeAspect="1" noChangeArrowheads="1"/>
          </p:cNvSpPr>
          <p:nvPr/>
        </p:nvSpPr>
        <p:spPr bwMode="auto">
          <a:xfrm>
            <a:off x="63500" y="-584200"/>
            <a:ext cx="1200150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0968" name="Picture 8" descr="http://t3.gstatic.com/images?q=tbn:ANd9GcRIvFZIQ7iuyALxSjPN9uexgvIQJd4he6gQer4cDVGVJ20w5nK4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060848"/>
            <a:ext cx="1914525" cy="2390775"/>
          </a:xfrm>
          <a:prstGeom prst="rect">
            <a:avLst/>
          </a:prstGeom>
          <a:noFill/>
        </p:spPr>
      </p:pic>
      <p:pic>
        <p:nvPicPr>
          <p:cNvPr id="5122" name="Picture 2" descr="http://i01.i.aliimg.com/img/pb/491/102/256/1278301188210_hz-fileserver1_4771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204864"/>
            <a:ext cx="2076450" cy="2076450"/>
          </a:xfrm>
          <a:prstGeom prst="rect">
            <a:avLst/>
          </a:prstGeom>
          <a:noFill/>
        </p:spPr>
      </p:pic>
      <p:pic>
        <p:nvPicPr>
          <p:cNvPr id="5124" name="Picture 4" descr="http://www.aislinn.com.mx/images/fibra%20tipo%20p96%20e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05064"/>
            <a:ext cx="3409950" cy="2381250"/>
          </a:xfrm>
          <a:prstGeom prst="rect">
            <a:avLst/>
          </a:prstGeom>
          <a:noFill/>
        </p:spPr>
      </p:pic>
      <p:pic>
        <p:nvPicPr>
          <p:cNvPr id="9" name="Picture 3" descr="C:\Users\aler\Desktop\DOCUMENTOS ALER\logo ALER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445224"/>
            <a:ext cx="1904211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voltag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ler\Desktop\DOCUMENTACION CLEINTES ERICK\pagina web toño\articulos de limpieza\1368279065_503665759_1-Fotos-de-Distribuidora-Mayorista-de-Articulos-de-Limpie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75" y="2564904"/>
            <a:ext cx="4924425" cy="3924300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1484784"/>
            <a:ext cx="7787208" cy="1152128"/>
          </a:xfrm>
        </p:spPr>
        <p:txBody>
          <a:bodyPr>
            <a:normAutofit/>
          </a:bodyPr>
          <a:lstStyle/>
          <a:p>
            <a:r>
              <a:rPr lang="es-MX" sz="2400" dirty="0"/>
              <a:t>EN ALER SABEMOS QUE CONTAMOS CON TODO LO QUE SU EMPRESA NECESITA; POR LO CUAL PUEDE CONTAR CON NOSOTROS  EN CUALQUIER MOMENTO </a:t>
            </a:r>
          </a:p>
        </p:txBody>
      </p:sp>
      <p:pic>
        <p:nvPicPr>
          <p:cNvPr id="29699" name="Picture 3" descr="C:\Users\aler\Desktop\DOCUMENTOS ALER\logo ALE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2736304" cy="144863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95536" y="508518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+mj-lt"/>
                <a:ea typeface="Arial Unicode MS" pitchFamily="34" charset="-128"/>
                <a:cs typeface="Arial Unicode MS" pitchFamily="34" charset="-128"/>
              </a:rPr>
              <a:t>Av. Los Pinos 407 Col. Los Pinos Apodaca N.L.</a:t>
            </a:r>
          </a:p>
          <a:p>
            <a:r>
              <a:rPr lang="es-MX" b="1" dirty="0">
                <a:latin typeface="+mj-lt"/>
                <a:ea typeface="Arial Unicode MS" pitchFamily="34" charset="-128"/>
                <a:cs typeface="Arial Unicode MS" pitchFamily="34" charset="-128"/>
              </a:rPr>
              <a:t>Tel. 8183143475</a:t>
            </a:r>
          </a:p>
          <a:p>
            <a:r>
              <a:rPr lang="es-MX" b="1" dirty="0">
                <a:latin typeface="+mj-lt"/>
                <a:ea typeface="Arial Unicode MS" pitchFamily="34" charset="-128"/>
                <a:cs typeface="Arial Unicode MS" pitchFamily="34" charset="-128"/>
              </a:rPr>
              <a:t>Mail: </a:t>
            </a:r>
            <a:r>
              <a:rPr lang="es-MX" b="1" dirty="0">
                <a:latin typeface="+mj-lt"/>
                <a:ea typeface="Arial Unicode MS" pitchFamily="34" charset="-128"/>
                <a:cs typeface="Arial Unicode MS" pitchFamily="34" charset="-128"/>
                <a:hlinkClick r:id="rId5"/>
              </a:rPr>
              <a:t>alerventas@gmail.com</a:t>
            </a:r>
            <a:endParaRPr lang="es-MX" b="1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endParaRPr lang="es-MX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voltag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AutoShape 7" descr="data:image/jpg;base64,/9j/4AAQSkZJRgABAQAAAQABAAD/2wCEAAkGBhQSEBQTEhQUFBUWGBUVFxcXFRcYFRgWFRgVGBcXFRUYHCYeGBkjGRcVHy8gIygpLCwsFR4xNTAqNSYrLCkBCQoKDgwOGg8PGiwkHyUsLCwsNSopLCwwKSwsLCo1LSwuLCwsLCwsLCwpLCkpLCwsKSwsLCwsLCwsLCwsKSksKf/AABEIAOEA4QMBIgACEQEDEQH/xAAcAAEAAgMBAQEAAAAAAAAAAAAABQYDBAcBAgj/xABHEAABAwIEAgcFBAcGBQUBAAABAAIRAyEEBRIxQVEGImFxgZGhBxMyscFCgtHwI1JicpKy8RQVJDPC4TRTg6LSFyVUc7MW/8QAGwEAAgMBAQEAAAAAAAAAAAAAAAQCAwUBBgf/xAAwEQACAQMDAQUIAgMBAAAAAAAAAQIDBBESITEFEyJBUXEUMmGRobHR8IHhUsHxM//aAAwDAQACEQMRAD8A7iiIgAiIgAiIgAiIgAiIgAiIgAiIgAiIgAiIgAiIgAiIgAiIgAiIgAiIgAiIgAi8K+ZQB9oviV9AoA9REQAREQAREQAREQAREQAREQAREQAREQAREQAREQAREQAREQAREQB4VBZt0to0HlhDnOG4aBAm9yVOkrleKa/EV6j2Nc/U5x6onja47E/ZW8asm58IWuKsqaWnllty7psyrUDPdubPEkEDvCsoXOspyqpSqzUaWy10bXuAdu8eavWV4v3lMHjse8Lt3RhB5p8euQoVJSXf5N0L1fIK+lnjIREQAXiIgAF6vF6gAiIgAiIgAiIgAiIgAiIgAiIgAiIgAiIgAiIgDwibFRGKxgpktawW8Y5W4KYVO6TdIcPQmo+oW6i5sBriXOpGDEDgeKnCEpvEVk45KPJK40e8oB/FmryI/ofBfHRbFS17OIId4G3zHqqp0e9ouHxNQ4ZnvGe8Glj3hoGq4AgE7zv3LNk+JqYau01Jcy7XuOkFtwOsAbiYMjaL8xowt59lKEtnyhSdaKqJrg6EvV4izBw9lERcAL1EQAREQAREQAREQAREQAREQAREQAREQAREQAREQAREQAXHfa9g/dChTFwKbrni4vJcT2kmfFdiXO/bLl2rDU6o+w4sPc8SPVvqtDp09NdLz/DFrmOYNnEMBiCyoHAwQQQe0bL9IZThWYqnSxDrioxry2LSWjVPiCvzURDl+jfZ/V/9uwv/ANf+t/4LQ6k3CCkuc4/fkK2yUm0/UtBXq+XFeysA0z6REXANPNs0Zh6Tqr9hsBuSdgFX6ftIoRLmvb5fiFE+1jMi1tGmDbrPdt3AmezUuddIqwo0A4GS4bE7k9nL8UvOpLVhF8ILTlnfsuzBtak2oydLp33EEgz5KOzfpfh6AMvDncGtOok8rbLhOWdK8ScOKAdUe0TDGzoE3M3g9xIAWuaZe4e/qE2tTYC48+wHzgcZUnNkdKOv5B7RBXxbKLmuGvUAdBa0OABAk78u8q8r81ZVm1Sji8NUdo6lRphnWeADsTyI1CAIvtML9JUqmpocOIB8+9Tg8rcjJH2iIpkAseJxLabC+o4Na0SXOMADtK0ekGfU8HQdWq7CwaN3O4NC490m6c1sdSLXaWMDtQY2dhYanH4jefoqqlVQ9R21s53Dzwjp/wD6i4LrRVJ0gmRTfFuR0rbyLpdh8WS2k4hwE6XCHRzG4IXA/wC8A2nHZEdvH+qsfQXNPcVBWcNQZE89LjpMdwJPgllcSys8GxLpVJ03ob1Y29fkdzReNdIkbFep480EREAEREAEREAEREAFXumtH32Fq0NMlzCWnk5g1gR26Y8VYVB5zWLTqHAgjvH9Exb/APomvAVuZ6YfvB+acSyHrrmXdJ62GwWEpU6bJNAO1vJtqfUjqDe19+Kw5zjKFN+puDwwcTMmnPjBsojGZ2+vV11CCYDRAAAA2AA4L0c4dvjXHbnn8GRK4VNPs5b+hdOjWeVBU1Vnl+v4ifSALADkFegVzbKqWpkhXLo7mGumWE9ZkDvadj8x4LKvqK9+PhyOWNZ+5J/FE0F6vgFfSyjVOLe1bMHOzNlNgnS1gdaQAZdfhxKpvTudVCnNwNRJv3W8SrXnVb3uZV3k/FULW9zYaPQKj9OKodjC2R1QAlE8zGWsQMDsW5rYBcdt3aW28j4Ba1THPdMlgn9XV6mRPiStQ0wN3+Wr/wASsjKPee8O9BAn1VrSKjYwxGqxcDa4PEXkiT81+nehdcPwFAhhpjQAAd4aSNRsLujV4r8y0NIGoukj7LnQTtEN/GF+lugtUOy7DuAgFkgTqgSYE8V2PJyRPrSxuaNp23d+ry7+SZrmIo0y7c7NHb29ipeCql1RznGSQSSlbq67Lux5+xnXVz2fdjz9ipe0LOKuIxDqbj1abQWjhJgm352VFOMLWxxV96dYF0GtTE2h3MDmudPqh2/olqc9ayz1nTbiNW1hoe6WH6/3yZqeIa49YeIVu6OYf31RlFrgA9zGmx5gblVLCZbqNnDxXQvZzlGrE0w06tJ1udwAbBt4wPFT0pvCNNVpwg5S2wuTstKnpaGjYADysvouhYsRX0hahJctQ8fzubT8UOC9p4iVrtprA4mTwXThKAr1alOuthtSVwD7REQAREQAKqHSPFxZW1+x7iucdKcSdZ8loWENVQzOoSwkVPOKhe6ZttdRTVnxzpcexabTwXpcYRgrDZYMuzIttJHcrXk2bhmIY/YO6r+V9yOz4XeB7VzyjUghWPBVJEfns9fmUvVpKSafiXU6ji8rwOvhfGKxAZTe87Na5x+6CfoqxS6eUKdFnvHONTSA5obeRbcwL7+KrPSX2me9o1KVKlpD2OaXOMmCIMARBXmJ0pxzlcHqYTjLDXiVHLnF79ZG7i49xuSqJnWJ95iqrrXdudldsufppOdyZ9FzxtWXuJcBJJ57lZ9JbtjdR7I2TVAtbvEgeECfVfFPFw4FoFiD1iTt3lfRrAfbJ+61fNOqyZdrPcB9Qryk2aVbcSAOVtpsOpA8Sv0z0WzOk3B4dj6tHWKVMOAe2AdItuvzN1XadAImIB37zAG/ZddBOWuDQAYsNlbQpqWclc5Y4OndIsYHvhpBa0cDIl1zt2QofAGGvd3D6/RR3RthGFMmesfSAtqpU00QP1nE+Vl5u5lmtJnnq0tVVyMWJrzKq2Y9C6dYl1M+7ceQlpPdw8FPly38NSuBy3+v1S0ZSi8xZ2jcVKMtVN4KVQ9nNVpE1acHj1p8o+q6z0HyBmFp6W9YkDU4iJ5ADgN/NQdZ1wrpkjIpA81pWk51KmH4GrSv7i5lonLY261AOWuWltoW6qd7RunIy5lGGh76j/hm4pt+Jw5GS0DxW3GLk8IbbwWN7+S0xixqNlGZD0ro4uiKjHiY6wm7TyI4KVwTGukbkrkk4vDJLczseF7Ra8E6oI4ESD4j6qD6UZs3CU9bm1CAYJa0uDeRdGwKp2Ye0+m5tI0X1G1WEgkthpYedzNxsQrqdGU1lLYi5JF06a9NG5dhDWID3k6KTCY1PN5P7IFz4DivehHT+jmTDo6lVoBfTJEjhLeYlcU6d5ziMxrCpoJpUmhjfdglmo/E+22p0/wjeFDZHUrYesx7WPAOz2SHi8O924TpduNtzxTMLXVHD5IOfifqxFEf3tU/+NX86f8A5Ik+zf60S1ErU+E9xXNc+ZL3+K6U7Yrn2e0+u7tWh014mzN6guDn2JFytRoupDGthxC0oXo2efWzPVMZZi4IPJQ5K2cG5RayixPEtiWzrLwaxjbcdxuPQwoPMqemiDGkuMR3X/BWt7pNE/rNjxE/gq/0xeAWNHf5mF5+/emDPRWD1JfAj8c8MwdQ+HoVzzD02HdxE9iuHSXHxhdA3JB+qqmHqmP8r/tcsOmtmas3uZm4NgPxT4R8wszcIzhJPIu/AfRYgdppiO5w+uyMxAH2I7ipbkCQySj/AIqixsAa2mReBIJMm3DiusVHDSXbgAnyXNug51YxrhsA4u1GTERv3xuug5k5ooviNot22TVLu03IWqslej7f8Kztk+ZK+MeY0t5D53WTo+f8PTH7P1K1cXV1OJXlqi3ZgSW584cSR+dr/RSeHsJP54lR2GEfn89q33Ohnh6uv8h6qpIikfDqt5PC6iaWe16Ty8OcCTNjHh2rdq0y5pA7FibRDrEQV6bo9HTTdR+P2X9jltHC1FgyT2jB0Nqie0Wd5bH0XGvaJ0p/t2PqVRPu2/o6YP6jZvHaS533l1bo/kbPe+8cAS34e/n4Kq9MvZQ7U+rh7yS6N973i47xI7lpwnSVVpbP6GhHW1ucxw2YVKTtVN7mO5tMHxV0yn2oYz3bqTi12phZqiKgDrWItPgqfismq0nRUpub2kW/iFldfZV0Z/tGOp6m9Sn+lda3VjSD3u0+ErSUI41zWUtyOrfCO7ZLhn/2OkzEdZxpgPDr7j4XT8VrHnC4RmvRh1bMcTQwdOW031IE/Cxrg03ceBdH9F+iVXOi2UUm+/qganvr4oFxbpdBrO1M3MtDm2PGAbbLJo19Gqfn8hiUc4Ri9neQ/wBmwTJEPqdd3cfhHlfxU9Ryykyo+oymxr3xrcGgOdpkjURvBJW0iXnUc5OXmTSwsBERVnT5lUfpPSvqG3NTvSbNfdU9LT1nT4N4lV/D1RWwvMsJafC49CFp2cHDFR8cGde4ksFHzLDyZCjHNhT2OpwStTD0tTo3MEgcyBK3qlVU6bm/BN/IxqNB1q0aaeHJpfNmizCWk27OK+iQ0Wn89qz1Xc1G4rFtbAB24D82Xg7jqdevLLk0vJbf9Prdl0Szs4pKCb8XJZf9fwSmGx7joBuGlpHMCRI8iVEdK8TqxDgPshrfqfUrewZt38e38FB50wisSSesZ+Vj3Qo07uc49lN58vwI9T6fTpvt6SSXDxtv5/6+RCdI6rjpbx/BRbGuAvLe+P6rPndQueL/AAjfv/otVmIeB+sPzwTMeDBfJkDDvq87fIr6IeSJIO/I/IklGVmndg7S3quH3dl5XcAeqPGfpAPmgiXH2e4C9SsSbdQC0XgzzG3qrXm7v0R72j1/2UZ0MbGEY6I1Sfic6wJHEmNjYLezqp+jA4k28AU644otLy+4nVecktluK04Zn7pHqV8alGNqwxreQ+a+xWIjtXlZ8mRJE3Qbcdw9SVs419h3k+UAfJRmHx0Qtyu41CNI4eCpk0luSjTlPuxWWZMIbLK/DB3YVrjDuaB1dXcVnw1RxqNDRLb6tW7eQ7ZNpW/Y9StVTVJS7yX18jYjYVqdJSlHYn8qw+loB349/wCEKUDpKiqGJA+n4HuUlhHSuxk5Ntl9OOEbQyik8S+m0nnF/MLw1qOGcymGtph87AASI3891vUXWVCzzOW1cZWaQHClopN3jVBc82ImCY+6n7eDqPS+Cuo8botufdI6OEYHVTd06Wj4nREwOQkXPMKjYr2uPDv0eHbHa4k+gAXOekXSeriaxe5xgAMYBMBjZgb+PiotuIPM+ayqlWTfdex6a2saMIrtVmX2OzZb7WWOIFai+n+006h5EA/NXnA5hTrMD6T2vaeIPz5HsK/NeHx7h9o+ZVz6IdIXU3gsMG2pv2XjtHNVwuJReJ8F1fpVGrByobNeB2lFXv8A+xZ/y3+YROdtDzML2Kv/AI/YrHSrMdVR54Cw7gtDoviCyQ74ah8jwUbnWaNOsX35KUot/QzyEr1aiowUPDg87VWrJr9IKWgk8Cq07FGZFoVkx9f3tFzD8QEjti/mqi9ybjHu6ZGRKTUlKJmzV5cPiMHtVdfyVgb1mmfz+fqobGUYMr57d2/s9eVPw8PQ+x2N37Zawrrlrf1XJvZTiZEFbuc4T3lKR8Q+Y/EfJQOFraXAqxUq8jsISjbTyh1wjVg4S8TmWYPmodxHLsXzT5z4wR8pCt3Sn2d4in/iWMc+m8B50tJNMm5Dmi8cZjjeFU24c8PME/OPmtiLzFHgqkHCbj5MzU3zwa75+OmZHgsL2gnq2m0zICzNY42BB7w0+v8ARMDiNNRpLWuAOxEt8l1EGdTyKh7vD0mHcNGxkT3qPx+K11oGwsPqfzyX1hOkIdgxVjS67AJnrDlN4i6isvqS4nlbxO6tu6uIYj6/gzqreCb97JX17+8rRFVBUkwF5/SJuJMZc01KgY25P54q70uj9TRGtjXcGi4H77/wlR2RYRlCmCGAPLQXON3dw5BbzcwF7uM78grlYwlvU3NyyTox7vL/AHB7nGVuoMYWONVx1l8AaQ1gBJ7hPqtek7WQ14NOpALTEG4sR3qVwOaj4Zll51SSSTJF/syTbw4L3MMr/tfu6gcGVA1wMcSLt8AZ8HJW56XGS1UufI1qV3JbT+ZDYfFnW5rhDm78jOxHJT2ExcBVitiZcC4Q+NLxxlpO/jK26GMTnTnN01r5F7qMVLulhxealrSRyVEwGUVS46GvqOeSXECbuJJJOw3VqpUveWO3H8FpdKOmNPA0vd0Y97Fh9lk/adzdyH039DG5jbwfi2IQt53E1GJx7OMufh69Si8Q5ji0/Q+Ig+K1GlSuDy3EZjiCKYL3uklxO/ElzitXHZTVoVDTqscx43a4Qe/tHaLLB+J61rfDe5hY5SOCrEEEKObTW/haZUJDFHKawT3981P1iif3BX/5VT+A/gio0s0u0j8Pob3SF4FWo2CblSuWVg6g137N/DdZc6wP6NrxBLf0bo5ttPpHgozKcTE0jaTqb3buHp819EpzUlg+Syjhmliqha4jYtNu7cKLo4V1SoGU2ue9xs1oklT2c4Quqt07usr90HyOnh2EwDUcBqcd45DkOxSubpUYfEVpWTqzb8EV7KPZe7QXYh+lxBhjLgEi2p3HuHmufZvgXU3uY8Q5pLSO5foepVUF0hyylWu5rSeZaCfULyt3GVzJTk9z2HS7pWUHSxmL3/k/PjKDnO0tBceQEq99Echu11fgZDd/4uHgpfE5Y1hhoA7hHyXxTfCXhaqLzLceq9QlNYhsWjEZiBAbdQ2Y9GcJir1aLdR+23qVP4mwT4ytQYtbVHHQmWjKcSlZ/wCySq0F2EqCs3/l1OrU+68dV3jBXNXYZ9OvoqMc1zXQ5rgQQe4r9IYHHanAKA9onRiniafv2tHvqQJB4uYN2nnFyP8AdRksIplBnF6WNLGFs2DjA4SYn5DyVkyemW0WzuesfH/ZVilhtVbTzcfKb+iuLNgErW4wZlbyPolZsvraarXRMHZYCVjfV09aYi89yUSwylLcvlPFHY7m/wCKDGzYGAez0lUXo/0jfWrOa8wYOmPUu7gO7zVhfih8INjeefBaPKNmDLFSx+xgQ0gR+fzZS+XY4BxEwT1h4k/gqXTxQMHYbR+HottuMinUeZttzm0R6LhYxnGJcMRUDjcOInmNx6QvMJjZKg8dmJe9zyTfmtKpmZaDBjt49wVepU9y6nQnXeEWjOemXuWltM9fidw38XfL0VJwmFq4ytAkyZJN+8krFgsBWxdXRRYXc/1Wjm8rp/RnoCaAaXPl8g7QLbxF4uqtMqjyzU10bSOmPJY+g+V0cNRDaYGoganGz3EbiP1R2Kw5lk1HEN016bKgG2oXH7rtx4LUyvBhoHVh3gRwuPTzUuE5GKxgwqtWTnrzuUrEeyPBuMtNVnYHgj/uBPqpHJ/Z7hMO4PDDUcLg1DMHmGgAeisqI7KGc4JO8rtaXNhERWCpU80wYDA/SNLhpqAD7UmXd+qbql43Ki18EiR1mQYkcHE8Bw7dl0XCOD2EOuHCT96x/wC4O81WH4YFmkuA1uqFjgJLNJAkE8ABxI+I8VrWtXYWqx3IGviOoAL1WOguE6OsZudhAgeC9wPTNzHQ6xFivHYe5pN+Fol0u6xuQRqG0WJPEuAso7E5XTdrF2hpGkwdRLuUcDwFzxUq9GU3qTGra4hBaJLYveC6WsqgCQCtitjp4rktfB16VwCRtI87id+zsWTDdKajbEm1oKzpRceUPqnGe8HkvGYVpKi6lRQTulRO4T+/2HeQq8os7GSJY1V62uoYZ0ztX23OWdqNjmiXkWPLMVFRpW7nuY6aRE3db8VUhnYFwsWOzU1HSduA5KMmicaTbyys1MtFPEPdwN2/eufVbjai2MZSL4DRLpgDnPBYX5NiBA904zyv5nYJKonkxryi4VXhbHway0sa8vGhty6y8xDHtnUxwjclpgd5WfJMwbSFeuYJpsAb++8mB6eUrlKnqmkxWC7xW8xa6hXLWuIc2Nj8Jj4Z4kTftlWHIc3LwA90xsLSDwHcqhWqFzyXGS4kk8yStrCnS5sCSCCBzIMpibxwaUIuR0IYzrAEXO0cI3Pd+Kx4zHcCfBQ1fNQHF03jSANwNyJ23UlkHRjGYl4aKD2tMfpHtLWNBvMn4rXtJVUp52iaFC2SWqu8fA1quI5+AG5PJWXJfZniMSQ/En3FPcNF6hHKNmzzN+xXjoj0Cp4VuuoWVa++sgQ3kKc3A7VaWQTG0WOxjjBjhvdEaPjInWvtK0UVhEdlORUsNTFOiwMb8zzcdy4xupTD05kGxBP+3p80FODzgxvwjbwMX7QthrCC3+E+Vj6R4q/BluTZkZT58DZZV4AvVMrCIiACIiAKzgKmlxafskg9xIB8iG+qy5m1jdLtMOERpIBJcZIIiLhu+918ZkzRVD4s8X79nDxHzUdnGaDQ4OJGh0ahxa1g61ux2x7VZHXjuFNfjYj62UD3dhqDiCHN3e2NZ1N4XMHfhtw1MVgAahYwNkS4gzqaXCS9xdtwAvx2EW3ej2bNrtp7dXU2BbgYGk84UjLSXlwBAeQZ+KBuACPkr43k1tNC0ZeZWSTvBaSYY0mWRvpb3C5LRJnfnHZhk1N93Mg3GrSWcBf1sOcdqsma4BpAYw6ZNSDuP1I/W+EDiNisGFwOqoCXNLWHTAluwmHaQZEnmITPtNKfP1LIVHF5i8Mp2L6ItaIbUdq30loIA3EkHc7wJVex2DqUnFr2kRF+F4O+3FdExL9VF9QMc0+80GDqIMSSCZMfgFq4fD026XOLoeftNO0SRJgXHIKudClNZg8fU0aPUakff7y+RQNDgNRa4DnBi+10bVXQsY9rg6m0t0PaQQNIEEgQCCeI37FE1uj9BgDdBdt1pJMk8xFoBt/sqZWjzs1/I1HqUGsyi/4KuK6yDEKxMyjDTBY4x+q47X3k7kws7HU9VqbCRJuxlwIgX4CDbt3XPZJb5aOy6lTxtFlbZVMiJmxEbzwV/wAG8vY0lpBIBIIuDxsozC4/TJJ4EfCOIsJ8Qs7Me4tIBEENbpIaDPV4gyb8e1W+wr/L6CNa97THd+ptYnMKbZBa58cGsJ8zEKGrZWzFSxuCLtnRq0E6QQCQ3kCd+ak8PmxEiTHvAdTZIhpcTEbm/JfeKIbSY4Q0uJBIAaXdVu4gh3Hluo+xb+99Crt4490gh7EnVBIcMP8As1XteQPuCRw3Xy72UVKdRlPD1Kddr2zUqxpDLkEaSSSIHDe4V8dmk1H2AkRJ5QUy7EgGZG5BIPDVUPLaAef40TtlpbbLaVxKnLMTa6OdB8Ng29VjX1NzUqAOJMHbkLHZWF9aGh1ovbhAsZ7pn7pWizFAOd+yC4cY2B+trbDmvs2plwEiSS2LBzY1AWkD4vVLpY4JSk5PLM9V+mSOTe4Dt5WEzyBXlXq6XDiQwxO1yD4Tt2L4p6T1TIlzoPYW2nt0/wAyz06JLCOQcD3k3PeQDCCJuU284/oTHis4CxUWmIN+PmZCytapEWfSIvCunAF6iIAIiIAicfhfeU3N4jrN7xw8QqPnWGjDYlzjMOc6P3mMnxFhz+a6HVEFUfpxljxRqlxIh0tIsC2aZd2b8724p60a1Y9CmrwULK8WaRa4WDXMjrc4B4CbEiFaMLnpNWpT1fG1r2zYklvON5aPNVXM6JDusZGsERJvfckxyWXC4hwrU3R9hwAJ/VcDHyTThGa7yyUtF0p9I6dRrHEfa0mQCNek2tYXMeK8ZWaTUaCANxzgi09vVPDtVTLgKb2NB1Ne4N4db428TAEmD3L7OZ9elU1QCNDhwFtQkcDJLQl52cX7pHGSw9GaodQqU3Hrh7TBng1w+nFauMpltYNEf5YHjIGq0xc89goTBVvdZg4NcYLmO4iWuImeyHFSWOxLziKoOw9yItYOvcCO0qidnJbpnMGvmFb3lTYQQ2LREkTZ3aDc8lp1mg1nWAALZNgIAF4818Usyc6s4kQC8g34NAErQfmZLiSLEnYkbcNuxV9lWX/TqTNzU1zy/S0DUTAAiG2+QX3h6II1uETLrWEEl+3dZRGGzQNBLti0n+LwUhRxYFMa7aoZPKRv5WPeuaK3x+Z3DRutA0EmRvHWIvwAB7xwWek4AWvfbqmTwiQdiPVaFXGMA0gkSYEfsxxA4RJ7wsrMbThtwTJ3NwN56x7fRGqsvMMM3i9wpgCJu7rC0zGxPGOSxPe/qMOlzZ25TMfDzA9ExTwGSDaAJAtMcCB4HwXuGZqqC4OkC3dtubrir1FySyyXZSJc50aRB2Lj+bFbmGpn3bWyWuIcZklvV1OBJO1/5jyWlRnrAxsBw4QT8ismYuDWtsD1HbGDLiGgWF1x1pSWksg8yRL4PG6ntn7TQ0gk7ujUDHEhjrH/AGUvg6kMDNRiTJPOwEnhs66pWHzAu0ATuCZkHdwIkxJjZWrD4sOPVLjq2Mj4pcRPcC4dllUNknhZ94ZkzBgdwYR2kRHc4qWo04m3aDHOVGMaJdAnS5zm82kgucD2ar9od2KaaLBdRFmOgOYiLd8gEx4/JZURSInqIiACIiACIiANep8Q7wtDpZ/wVf8AcP0RFZD3kclwzkGdfAfu/ILBgPjpd1X5NRFqR4F3yb/28Z97/wDMqLybh/0/lRRFYQN2r/nYX90fRSeO/wA6r34X+UoiJe7+/A4uSvN3d+/U/nUVh/hd975uXqKh8/yTRgqf8L4NUhX3Z++z5BeouQ/J1jMd6Xe/5lYKe7P3T/O1eIpoiZq/wfeP8jlN5J8bPvfyrxFVW906uSbfs7vP+tbea/EP3B80RITL4ckHi9v+oP53K2U9x+6f9aIqi4s+C+Op3j5uUtwREI4wd16iKRE9REQAREQAREQB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77" name="AutoShape 9" descr="data:image/jpg;base64,/9j/4AAQSkZJRgABAQAAAQABAAD/2wCEAAkGBhQSEBQTEhQUFBUWGBUVFxcXFRcYFRgWFRgVGBcXFRUYHCYeGBkjGRcVHy8gIygpLCwsFR4xNTAqNSYrLCkBCQoKDgwOGg8PGiwkHyUsLCwsNSopLCwwKSwsLCo1LSwuLCwsLCwsLCwpLCkpLCwsKSwsLCwsLCwsLCwsKSksKf/AABEIAOEA4QMBIgACEQEDEQH/xAAcAAEAAgMBAQEAAAAAAAAAAAAABQYDBAcBAgj/xABHEAABAwIEAgcFBAcGBQUBAAABAAIRAyEEBRIxQVEGImFxgZGhBxMyscFCgtHwI1JicpKy8RQVJDPC4TRTg6LSFyVUc7MW/8QAGwEAAgMBAQEAAAAAAAAAAAAAAAQCAwUBBgf/xAAwEQACAQMDAQUIAgMBAAAAAAAAAQIDBBESITEFEyJBUXEUMmGRobHR8IHhUsHxM//aAAwDAQACEQMRAD8A7iiIgAiIgAiIgAiIgAiIgAiIgAiIgAiIgAiIgAiIgAiIgAiIgAiIgAiIgAiIgAi8K+ZQB9oviV9AoA9REQAREQAREQAREQAREQAREQAREQAREQAREQAREQAREQAREQAREQB4VBZt0to0HlhDnOG4aBAm9yVOkrleKa/EV6j2Nc/U5x6onja47E/ZW8asm58IWuKsqaWnllty7psyrUDPdubPEkEDvCsoXOspyqpSqzUaWy10bXuAdu8eavWV4v3lMHjse8Lt3RhB5p8euQoVJSXf5N0L1fIK+lnjIREQAXiIgAF6vF6gAiIgAiIgAiIgAiIgAiIgAiIgAiIgAiIgAiIgDwibFRGKxgpktawW8Y5W4KYVO6TdIcPQmo+oW6i5sBriXOpGDEDgeKnCEpvEVk45KPJK40e8oB/FmryI/ofBfHRbFS17OIId4G3zHqqp0e9ouHxNQ4ZnvGe8Glj3hoGq4AgE7zv3LNk+JqYau01Jcy7XuOkFtwOsAbiYMjaL8xowt59lKEtnyhSdaKqJrg6EvV4izBw9lERcAL1EQAREQAREQAREQAREQAREQAREQAREQAREQAREQAREQAXHfa9g/dChTFwKbrni4vJcT2kmfFdiXO/bLl2rDU6o+w4sPc8SPVvqtDp09NdLz/DFrmOYNnEMBiCyoHAwQQQe0bL9IZThWYqnSxDrioxry2LSWjVPiCvzURDl+jfZ/V/9uwv/ANf+t/4LQ6k3CCkuc4/fkK2yUm0/UtBXq+XFeysA0z6REXANPNs0Zh6Tqr9hsBuSdgFX6ftIoRLmvb5fiFE+1jMi1tGmDbrPdt3AmezUuddIqwo0A4GS4bE7k9nL8UvOpLVhF8ILTlnfsuzBtak2oydLp33EEgz5KOzfpfh6AMvDncGtOok8rbLhOWdK8ScOKAdUe0TDGzoE3M3g9xIAWuaZe4e/qE2tTYC48+wHzgcZUnNkdKOv5B7RBXxbKLmuGvUAdBa0OABAk78u8q8r81ZVm1Sji8NUdo6lRphnWeADsTyI1CAIvtML9JUqmpocOIB8+9Tg8rcjJH2iIpkAseJxLabC+o4Na0SXOMADtK0ekGfU8HQdWq7CwaN3O4NC490m6c1sdSLXaWMDtQY2dhYanH4jefoqqlVQ9R21s53Dzwjp/wD6i4LrRVJ0gmRTfFuR0rbyLpdh8WS2k4hwE6XCHRzG4IXA/wC8A2nHZEdvH+qsfQXNPcVBWcNQZE89LjpMdwJPgllcSys8GxLpVJ03ob1Y29fkdzReNdIkbFep480EREAEREAEREAEREAFXumtH32Fq0NMlzCWnk5g1gR26Y8VYVB5zWLTqHAgjvH9Exb/APomvAVuZ6YfvB+acSyHrrmXdJ62GwWEpU6bJNAO1vJtqfUjqDe19+Kw5zjKFN+puDwwcTMmnPjBsojGZ2+vV11CCYDRAAAA2AA4L0c4dvjXHbnn8GRK4VNPs5b+hdOjWeVBU1Vnl+v4ifSALADkFegVzbKqWpkhXLo7mGumWE9ZkDvadj8x4LKvqK9+PhyOWNZ+5J/FE0F6vgFfSyjVOLe1bMHOzNlNgnS1gdaQAZdfhxKpvTudVCnNwNRJv3W8SrXnVb3uZV3k/FULW9zYaPQKj9OKodjC2R1QAlE8zGWsQMDsW5rYBcdt3aW28j4Ba1THPdMlgn9XV6mRPiStQ0wN3+Wr/wASsjKPee8O9BAn1VrSKjYwxGqxcDa4PEXkiT81+nehdcPwFAhhpjQAAd4aSNRsLujV4r8y0NIGoukj7LnQTtEN/GF+lugtUOy7DuAgFkgTqgSYE8V2PJyRPrSxuaNp23d+ry7+SZrmIo0y7c7NHb29ipeCql1RznGSQSSlbq67Lux5+xnXVz2fdjz9ipe0LOKuIxDqbj1abQWjhJgm352VFOMLWxxV96dYF0GtTE2h3MDmudPqh2/olqc9ayz1nTbiNW1hoe6WH6/3yZqeIa49YeIVu6OYf31RlFrgA9zGmx5gblVLCZbqNnDxXQvZzlGrE0w06tJ1udwAbBt4wPFT0pvCNNVpwg5S2wuTstKnpaGjYADysvouhYsRX0hahJctQ8fzubT8UOC9p4iVrtprA4mTwXThKAr1alOuthtSVwD7REQAREQAKqHSPFxZW1+x7iucdKcSdZ8loWENVQzOoSwkVPOKhe6ZttdRTVnxzpcexabTwXpcYRgrDZYMuzIttJHcrXk2bhmIY/YO6r+V9yOz4XeB7VzyjUghWPBVJEfns9fmUvVpKSafiXU6ji8rwOvhfGKxAZTe87Na5x+6CfoqxS6eUKdFnvHONTSA5obeRbcwL7+KrPSX2me9o1KVKlpD2OaXOMmCIMARBXmJ0pxzlcHqYTjLDXiVHLnF79ZG7i49xuSqJnWJ95iqrrXdudldsufppOdyZ9FzxtWXuJcBJJ57lZ9JbtjdR7I2TVAtbvEgeECfVfFPFw4FoFiD1iTt3lfRrAfbJ+61fNOqyZdrPcB9Qryk2aVbcSAOVtpsOpA8Sv0z0WzOk3B4dj6tHWKVMOAe2AdItuvzN1XadAImIB37zAG/ZddBOWuDQAYsNlbQpqWclc5Y4OndIsYHvhpBa0cDIl1zt2QofAGGvd3D6/RR3RthGFMmesfSAtqpU00QP1nE+Vl5u5lmtJnnq0tVVyMWJrzKq2Y9C6dYl1M+7ceQlpPdw8FPly38NSuBy3+v1S0ZSi8xZ2jcVKMtVN4KVQ9nNVpE1acHj1p8o+q6z0HyBmFp6W9YkDU4iJ5ADgN/NQdZ1wrpkjIpA81pWk51KmH4GrSv7i5lonLY261AOWuWltoW6qd7RunIy5lGGh76j/hm4pt+Jw5GS0DxW3GLk8IbbwWN7+S0xixqNlGZD0ro4uiKjHiY6wm7TyI4KVwTGukbkrkk4vDJLczseF7Ra8E6oI4ESD4j6qD6UZs3CU9bm1CAYJa0uDeRdGwKp2Ye0+m5tI0X1G1WEgkthpYedzNxsQrqdGU1lLYi5JF06a9NG5dhDWID3k6KTCY1PN5P7IFz4DivehHT+jmTDo6lVoBfTJEjhLeYlcU6d5ziMxrCpoJpUmhjfdglmo/E+22p0/wjeFDZHUrYesx7WPAOz2SHi8O924TpduNtzxTMLXVHD5IOfifqxFEf3tU/+NX86f8A5Ik+zf60S1ErU+E9xXNc+ZL3+K6U7Yrn2e0+u7tWh014mzN6guDn2JFytRoupDGthxC0oXo2efWzPVMZZi4IPJQ5K2cG5RayixPEtiWzrLwaxjbcdxuPQwoPMqemiDGkuMR3X/BWt7pNE/rNjxE/gq/0xeAWNHf5mF5+/emDPRWD1JfAj8c8MwdQ+HoVzzD02HdxE9iuHSXHxhdA3JB+qqmHqmP8r/tcsOmtmas3uZm4NgPxT4R8wszcIzhJPIu/AfRYgdppiO5w+uyMxAH2I7ipbkCQySj/AIqixsAa2mReBIJMm3DiusVHDSXbgAnyXNug51YxrhsA4u1GTERv3xuug5k5ooviNot22TVLu03IWqslej7f8Kztk+ZK+MeY0t5D53WTo+f8PTH7P1K1cXV1OJXlqi3ZgSW584cSR+dr/RSeHsJP54lR2GEfn89q33Ohnh6uv8h6qpIikfDqt5PC6iaWe16Ty8OcCTNjHh2rdq0y5pA7FibRDrEQV6bo9HTTdR+P2X9jltHC1FgyT2jB0Nqie0Wd5bH0XGvaJ0p/t2PqVRPu2/o6YP6jZvHaS533l1bo/kbPe+8cAS34e/n4Kq9MvZQ7U+rh7yS6N973i47xI7lpwnSVVpbP6GhHW1ucxw2YVKTtVN7mO5tMHxV0yn2oYz3bqTi12phZqiKgDrWItPgqfismq0nRUpub2kW/iFldfZV0Z/tGOp6m9Sn+lda3VjSD3u0+ErSUI41zWUtyOrfCO7ZLhn/2OkzEdZxpgPDr7j4XT8VrHnC4RmvRh1bMcTQwdOW031IE/Cxrg03ceBdH9F+iVXOi2UUm+/qganvr4oFxbpdBrO1M3MtDm2PGAbbLJo19Gqfn8hiUc4Ri9neQ/wBmwTJEPqdd3cfhHlfxU9Ryykyo+oymxr3xrcGgOdpkjURvBJW0iXnUc5OXmTSwsBERVnT5lUfpPSvqG3NTvSbNfdU9LT1nT4N4lV/D1RWwvMsJafC49CFp2cHDFR8cGde4ksFHzLDyZCjHNhT2OpwStTD0tTo3MEgcyBK3qlVU6bm/BN/IxqNB1q0aaeHJpfNmizCWk27OK+iQ0Wn89qz1Xc1G4rFtbAB24D82Xg7jqdevLLk0vJbf9Prdl0Szs4pKCb8XJZf9fwSmGx7joBuGlpHMCRI8iVEdK8TqxDgPshrfqfUrewZt38e38FB50wisSSesZ+Vj3Qo07uc49lN58vwI9T6fTpvt6SSXDxtv5/6+RCdI6rjpbx/BRbGuAvLe+P6rPndQueL/AAjfv/otVmIeB+sPzwTMeDBfJkDDvq87fIr6IeSJIO/I/IklGVmndg7S3quH3dl5XcAeqPGfpAPmgiXH2e4C9SsSbdQC0XgzzG3qrXm7v0R72j1/2UZ0MbGEY6I1Sfic6wJHEmNjYLezqp+jA4k28AU644otLy+4nVecktluK04Zn7pHqV8alGNqwxreQ+a+xWIjtXlZ8mRJE3Qbcdw9SVs419h3k+UAfJRmHx0Qtyu41CNI4eCpk0luSjTlPuxWWZMIbLK/DB3YVrjDuaB1dXcVnw1RxqNDRLb6tW7eQ7ZNpW/Y9StVTVJS7yX18jYjYVqdJSlHYn8qw+loB349/wCEKUDpKiqGJA+n4HuUlhHSuxk5Ntl9OOEbQyik8S+m0nnF/MLw1qOGcymGtph87AASI3891vUXWVCzzOW1cZWaQHClopN3jVBc82ImCY+6n7eDqPS+Cuo8botufdI6OEYHVTd06Wj4nREwOQkXPMKjYr2uPDv0eHbHa4k+gAXOekXSeriaxe5xgAMYBMBjZgb+PiotuIPM+ayqlWTfdex6a2saMIrtVmX2OzZb7WWOIFai+n+006h5EA/NXnA5hTrMD6T2vaeIPz5HsK/NeHx7h9o+ZVz6IdIXU3gsMG2pv2XjtHNVwuJReJ8F1fpVGrByobNeB2lFXv8A+xZ/y3+YROdtDzML2Kv/AI/YrHSrMdVR54Cw7gtDoviCyQ74ah8jwUbnWaNOsX35KUot/QzyEr1aiowUPDg87VWrJr9IKWgk8Cq07FGZFoVkx9f3tFzD8QEjti/mqi9ybjHu6ZGRKTUlKJmzV5cPiMHtVdfyVgb1mmfz+fqobGUYMr57d2/s9eVPw8PQ+x2N37Zawrrlrf1XJvZTiZEFbuc4T3lKR8Q+Y/EfJQOFraXAqxUq8jsISjbTyh1wjVg4S8TmWYPmodxHLsXzT5z4wR8pCt3Sn2d4in/iWMc+m8B50tJNMm5Dmi8cZjjeFU24c8PME/OPmtiLzFHgqkHCbj5MzU3zwa75+OmZHgsL2gnq2m0zICzNY42BB7w0+v8ARMDiNNRpLWuAOxEt8l1EGdTyKh7vD0mHcNGxkT3qPx+K11oGwsPqfzyX1hOkIdgxVjS67AJnrDlN4i6isvqS4nlbxO6tu6uIYj6/gzqreCb97JX17+8rRFVBUkwF5/SJuJMZc01KgY25P54q70uj9TRGtjXcGi4H77/wlR2RYRlCmCGAPLQXON3dw5BbzcwF7uM78grlYwlvU3NyyTox7vL/AHB7nGVuoMYWONVx1l8AaQ1gBJ7hPqtek7WQ14NOpALTEG4sR3qVwOaj4Zll51SSSTJF/syTbw4L3MMr/tfu6gcGVA1wMcSLt8AZ8HJW56XGS1UufI1qV3JbT+ZDYfFnW5rhDm78jOxHJT2ExcBVitiZcC4Q+NLxxlpO/jK26GMTnTnN01r5F7qMVLulhxealrSRyVEwGUVS46GvqOeSXECbuJJJOw3VqpUveWO3H8FpdKOmNPA0vd0Y97Fh9lk/adzdyH039DG5jbwfi2IQt53E1GJx7OMufh69Si8Q5ji0/Q+Ig+K1GlSuDy3EZjiCKYL3uklxO/ElzitXHZTVoVDTqscx43a4Qe/tHaLLB+J61rfDe5hY5SOCrEEEKObTW/haZUJDFHKawT3981P1iif3BX/5VT+A/gio0s0u0j8Pob3SF4FWo2CblSuWVg6g137N/DdZc6wP6NrxBLf0bo5ttPpHgozKcTE0jaTqb3buHp819EpzUlg+Syjhmliqha4jYtNu7cKLo4V1SoGU2ue9xs1oklT2c4Quqt07usr90HyOnh2EwDUcBqcd45DkOxSubpUYfEVpWTqzb8EV7KPZe7QXYh+lxBhjLgEi2p3HuHmufZvgXU3uY8Q5pLSO5foepVUF0hyylWu5rSeZaCfULyt3GVzJTk9z2HS7pWUHSxmL3/k/PjKDnO0tBceQEq99Echu11fgZDd/4uHgpfE5Y1hhoA7hHyXxTfCXhaqLzLceq9QlNYhsWjEZiBAbdQ2Y9GcJir1aLdR+23qVP4mwT4ytQYtbVHHQmWjKcSlZ/wCySq0F2EqCs3/l1OrU+68dV3jBXNXYZ9OvoqMc1zXQ5rgQQe4r9IYHHanAKA9onRiniafv2tHvqQJB4uYN2nnFyP8AdRksIplBnF6WNLGFs2DjA4SYn5DyVkyemW0WzuesfH/ZVilhtVbTzcfKb+iuLNgErW4wZlbyPolZsvraarXRMHZYCVjfV09aYi89yUSwylLcvlPFHY7m/wCKDGzYGAez0lUXo/0jfWrOa8wYOmPUu7gO7zVhfih8INjeefBaPKNmDLFSx+xgQ0gR+fzZS+XY4BxEwT1h4k/gqXTxQMHYbR+HottuMinUeZttzm0R6LhYxnGJcMRUDjcOInmNx6QvMJjZKg8dmJe9zyTfmtKpmZaDBjt49wVepU9y6nQnXeEWjOemXuWltM9fidw38XfL0VJwmFq4ytAkyZJN+8krFgsBWxdXRRYXc/1Wjm8rp/RnoCaAaXPl8g7QLbxF4uqtMqjyzU10bSOmPJY+g+V0cNRDaYGoganGz3EbiP1R2Kw5lk1HEN016bKgG2oXH7rtx4LUyvBhoHVh3gRwuPTzUuE5GKxgwqtWTnrzuUrEeyPBuMtNVnYHgj/uBPqpHJ/Z7hMO4PDDUcLg1DMHmGgAeisqI7KGc4JO8rtaXNhERWCpU80wYDA/SNLhpqAD7UmXd+qbql43Ki18EiR1mQYkcHE8Bw7dl0XCOD2EOuHCT96x/wC4O81WH4YFmkuA1uqFjgJLNJAkE8ABxI+I8VrWtXYWqx3IGviOoAL1WOguE6OsZudhAgeC9wPTNzHQ6xFivHYe5pN+Fol0u6xuQRqG0WJPEuAso7E5XTdrF2hpGkwdRLuUcDwFzxUq9GU3qTGra4hBaJLYveC6WsqgCQCtitjp4rktfB16VwCRtI87id+zsWTDdKajbEm1oKzpRceUPqnGe8HkvGYVpKi6lRQTulRO4T+/2HeQq8os7GSJY1V62uoYZ0ztX23OWdqNjmiXkWPLMVFRpW7nuY6aRE3db8VUhnYFwsWOzU1HSduA5KMmicaTbyys1MtFPEPdwN2/eufVbjai2MZSL4DRLpgDnPBYX5NiBA904zyv5nYJKonkxryi4VXhbHway0sa8vGhty6y8xDHtnUxwjclpgd5WfJMwbSFeuYJpsAb++8mB6eUrlKnqmkxWC7xW8xa6hXLWuIc2Nj8Jj4Z4kTftlWHIc3LwA90xsLSDwHcqhWqFzyXGS4kk8yStrCnS5sCSCCBzIMpibxwaUIuR0IYzrAEXO0cI3Pd+Kx4zHcCfBQ1fNQHF03jSANwNyJ23UlkHRjGYl4aKD2tMfpHtLWNBvMn4rXtJVUp52iaFC2SWqu8fA1quI5+AG5PJWXJfZniMSQ/En3FPcNF6hHKNmzzN+xXjoj0Cp4VuuoWVa++sgQ3kKc3A7VaWQTG0WOxjjBjhvdEaPjInWvtK0UVhEdlORUsNTFOiwMb8zzcdy4xupTD05kGxBP+3p80FODzgxvwjbwMX7QthrCC3+E+Vj6R4q/BluTZkZT58DZZV4AvVMrCIiACIiAKzgKmlxafskg9xIB8iG+qy5m1jdLtMOERpIBJcZIIiLhu+918ZkzRVD4s8X79nDxHzUdnGaDQ4OJGh0ahxa1g61ux2x7VZHXjuFNfjYj62UD3dhqDiCHN3e2NZ1N4XMHfhtw1MVgAahYwNkS4gzqaXCS9xdtwAvx2EW3ej2bNrtp7dXU2BbgYGk84UjLSXlwBAeQZ+KBuACPkr43k1tNC0ZeZWSTvBaSYY0mWRvpb3C5LRJnfnHZhk1N93Mg3GrSWcBf1sOcdqsma4BpAYw6ZNSDuP1I/W+EDiNisGFwOqoCXNLWHTAluwmHaQZEnmITPtNKfP1LIVHF5i8Mp2L6ItaIbUdq30loIA3EkHc7wJVex2DqUnFr2kRF+F4O+3FdExL9VF9QMc0+80GDqIMSSCZMfgFq4fD026XOLoeftNO0SRJgXHIKudClNZg8fU0aPUakff7y+RQNDgNRa4DnBi+10bVXQsY9rg6m0t0PaQQNIEEgQCCeI37FE1uj9BgDdBdt1pJMk8xFoBt/sqZWjzs1/I1HqUGsyi/4KuK6yDEKxMyjDTBY4x+q47X3k7kws7HU9VqbCRJuxlwIgX4CDbt3XPZJb5aOy6lTxtFlbZVMiJmxEbzwV/wAG8vY0lpBIBIIuDxsozC4/TJJ4EfCOIsJ8Qs7Me4tIBEENbpIaDPV4gyb8e1W+wr/L6CNa97THd+ptYnMKbZBa58cGsJ8zEKGrZWzFSxuCLtnRq0E6QQCQ3kCd+ak8PmxEiTHvAdTZIhpcTEbm/JfeKIbSY4Q0uJBIAaXdVu4gh3Hluo+xb+99Crt4490gh7EnVBIcMP8As1XteQPuCRw3Xy72UVKdRlPD1Kddr2zUqxpDLkEaSSSIHDe4V8dmk1H2AkRJ5QUy7EgGZG5BIPDVUPLaAef40TtlpbbLaVxKnLMTa6OdB8Ng29VjX1NzUqAOJMHbkLHZWF9aGh1ovbhAsZ7pn7pWizFAOd+yC4cY2B+trbDmvs2plwEiSS2LBzY1AWkD4vVLpY4JSk5PLM9V+mSOTe4Dt5WEzyBXlXq6XDiQwxO1yD4Tt2L4p6T1TIlzoPYW2nt0/wAyz06JLCOQcD3k3PeQDCCJuU284/oTHis4CxUWmIN+PmZCytapEWfSIvCunAF6iIAIiIAicfhfeU3N4jrN7xw8QqPnWGjDYlzjMOc6P3mMnxFhz+a6HVEFUfpxljxRqlxIh0tIsC2aZd2b8724p60a1Y9CmrwULK8WaRa4WDXMjrc4B4CbEiFaMLnpNWpT1fG1r2zYklvON5aPNVXM6JDusZGsERJvfckxyWXC4hwrU3R9hwAJ/VcDHyTThGa7yyUtF0p9I6dRrHEfa0mQCNek2tYXMeK8ZWaTUaCANxzgi09vVPDtVTLgKb2NB1Ne4N4db428TAEmD3L7OZ9elU1QCNDhwFtQkcDJLQl52cX7pHGSw9GaodQqU3Hrh7TBng1w+nFauMpltYNEf5YHjIGq0xc89goTBVvdZg4NcYLmO4iWuImeyHFSWOxLziKoOw9yItYOvcCO0qidnJbpnMGvmFb3lTYQQ2LREkTZ3aDc8lp1mg1nWAALZNgIAF4818Usyc6s4kQC8g34NAErQfmZLiSLEnYkbcNuxV9lWX/TqTNzU1zy/S0DUTAAiG2+QX3h6II1uETLrWEEl+3dZRGGzQNBLti0n+LwUhRxYFMa7aoZPKRv5WPeuaK3x+Z3DRutA0EmRvHWIvwAB7xwWek4AWvfbqmTwiQdiPVaFXGMA0gkSYEfsxxA4RJ7wsrMbThtwTJ3NwN56x7fRGqsvMMM3i9wpgCJu7rC0zGxPGOSxPe/qMOlzZ25TMfDzA9ExTwGSDaAJAtMcCB4HwXuGZqqC4OkC3dtubrir1FySyyXZSJc50aRB2Lj+bFbmGpn3bWyWuIcZklvV1OBJO1/5jyWlRnrAxsBw4QT8ismYuDWtsD1HbGDLiGgWF1x1pSWksg8yRL4PG6ntn7TQ0gk7ujUDHEhjrH/AGUvg6kMDNRiTJPOwEnhs66pWHzAu0ATuCZkHdwIkxJjZWrD4sOPVLjq2Mj4pcRPcC4dllUNknhZ94ZkzBgdwYR2kRHc4qWo04m3aDHOVGMaJdAnS5zm82kgucD2ar9od2KaaLBdRFmOgOYiLd8gEx4/JZURSInqIiACIiACIiANep8Q7wtDpZ/wVf8AcP0RFZD3kclwzkGdfAfu/ILBgPjpd1X5NRFqR4F3yb/28Z97/wDMqLybh/0/lRRFYQN2r/nYX90fRSeO/wA6r34X+UoiJe7+/A4uSvN3d+/U/nUVh/hd975uXqKh8/yTRgqf8L4NUhX3Z++z5BeouQ/J1jMd6Xe/5lYKe7P3T/O1eIpoiZq/wfeP8jlN5J8bPvfyrxFVW906uSbfs7vP+tbea/EP3B80RITL4ckHi9v+oP53K2U9x+6f9aIqi4s+C+Op3j5uUtwREI4wd16iKRE9REQAREQAREQB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79" name="AutoShape 11" descr="data:image/jpg;base64,/9j/4AAQSkZJRgABAQAAAQABAAD/2wCEAAkGBhQSEBQTEhQUFBUWGBUVFxcXFRcYFRgWFRgVGBcXFRUYHCYeGBkjGRcVHy8gIygpLCwsFR4xNTAqNSYrLCkBCQoKDgwOGg8PGiwkHyUsLCwsNSopLCwwKSwsLCo1LSwuLCwsLCwsLCwpLCkpLCwsKSwsLCwsLCwsLCwsKSksKf/AABEIAOEA4QMBIgACEQEDEQH/xAAcAAEAAgMBAQEAAAAAAAAAAAAABQYDBAcBAgj/xABHEAABAwIEAgcFBAcGBQUBAAABAAIRAyEEBRIxQVEGImFxgZGhBxMyscFCgtHwI1JicpKy8RQVJDPC4TRTg6LSFyVUc7MW/8QAGwEAAgMBAQEAAAAAAAAAAAAAAAQCAwUBBgf/xAAwEQACAQMDAQUIAgMBAAAAAAAAAQIDBBESITEFEyJBUXEUMmGRobHR8IHhUsHxM//aAAwDAQACEQMRAD8A7iiIgAiIgAiIgAiIgAiIgAiIgAiIgAiIgAiIgAiIgAiIgAiIgAiIgAiIgAiIgAi8K+ZQB9oviV9AoA9REQAREQAREQAREQAREQAREQAREQAREQAREQAREQAREQAREQAREQB4VBZt0to0HlhDnOG4aBAm9yVOkrleKa/EV6j2Nc/U5x6onja47E/ZW8asm58IWuKsqaWnllty7psyrUDPdubPEkEDvCsoXOspyqpSqzUaWy10bXuAdu8eavWV4v3lMHjse8Lt3RhB5p8euQoVJSXf5N0L1fIK+lnjIREQAXiIgAF6vF6gAiIgAiIgAiIgAiIgAiIgAiIgAiIgAiIgAiIgDwibFRGKxgpktawW8Y5W4KYVO6TdIcPQmo+oW6i5sBriXOpGDEDgeKnCEpvEVk45KPJK40e8oB/FmryI/ofBfHRbFS17OIId4G3zHqqp0e9ouHxNQ4ZnvGe8Glj3hoGq4AgE7zv3LNk+JqYau01Jcy7XuOkFtwOsAbiYMjaL8xowt59lKEtnyhSdaKqJrg6EvV4izBw9lERcAL1EQAREQAREQAREQAREQAREQAREQAREQAREQAREQAREQAXHfa9g/dChTFwKbrni4vJcT2kmfFdiXO/bLl2rDU6o+w4sPc8SPVvqtDp09NdLz/DFrmOYNnEMBiCyoHAwQQQe0bL9IZThWYqnSxDrioxry2LSWjVPiCvzURDl+jfZ/V/9uwv/ANf+t/4LQ6k3CCkuc4/fkK2yUm0/UtBXq+XFeysA0z6REXANPNs0Zh6Tqr9hsBuSdgFX6ftIoRLmvb5fiFE+1jMi1tGmDbrPdt3AmezUuddIqwo0A4GS4bE7k9nL8UvOpLVhF8ILTlnfsuzBtak2oydLp33EEgz5KOzfpfh6AMvDncGtOok8rbLhOWdK8ScOKAdUe0TDGzoE3M3g9xIAWuaZe4e/qE2tTYC48+wHzgcZUnNkdKOv5B7RBXxbKLmuGvUAdBa0OABAk78u8q8r81ZVm1Sji8NUdo6lRphnWeADsTyI1CAIvtML9JUqmpocOIB8+9Tg8rcjJH2iIpkAseJxLabC+o4Na0SXOMADtK0ekGfU8HQdWq7CwaN3O4NC490m6c1sdSLXaWMDtQY2dhYanH4jefoqqlVQ9R21s53Dzwjp/wD6i4LrRVJ0gmRTfFuR0rbyLpdh8WS2k4hwE6XCHRzG4IXA/wC8A2nHZEdvH+qsfQXNPcVBWcNQZE89LjpMdwJPgllcSys8GxLpVJ03ob1Y29fkdzReNdIkbFep480EREAEREAEREAEREAFXumtH32Fq0NMlzCWnk5g1gR26Y8VYVB5zWLTqHAgjvH9Exb/APomvAVuZ6YfvB+acSyHrrmXdJ62GwWEpU6bJNAO1vJtqfUjqDe19+Kw5zjKFN+puDwwcTMmnPjBsojGZ2+vV11CCYDRAAAA2AA4L0c4dvjXHbnn8GRK4VNPs5b+hdOjWeVBU1Vnl+v4ifSALADkFegVzbKqWpkhXLo7mGumWE9ZkDvadj8x4LKvqK9+PhyOWNZ+5J/FE0F6vgFfSyjVOLe1bMHOzNlNgnS1gdaQAZdfhxKpvTudVCnNwNRJv3W8SrXnVb3uZV3k/FULW9zYaPQKj9OKodjC2R1QAlE8zGWsQMDsW5rYBcdt3aW28j4Ba1THPdMlgn9XV6mRPiStQ0wN3+Wr/wASsjKPee8O9BAn1VrSKjYwxGqxcDa4PEXkiT81+nehdcPwFAhhpjQAAd4aSNRsLujV4r8y0NIGoukj7LnQTtEN/GF+lugtUOy7DuAgFkgTqgSYE8V2PJyRPrSxuaNp23d+ry7+SZrmIo0y7c7NHb29ipeCql1RznGSQSSlbq67Lux5+xnXVz2fdjz9ipe0LOKuIxDqbj1abQWjhJgm352VFOMLWxxV96dYF0GtTE2h3MDmudPqh2/olqc9ayz1nTbiNW1hoe6WH6/3yZqeIa49YeIVu6OYf31RlFrgA9zGmx5gblVLCZbqNnDxXQvZzlGrE0w06tJ1udwAbBt4wPFT0pvCNNVpwg5S2wuTstKnpaGjYADysvouhYsRX0hahJctQ8fzubT8UOC9p4iVrtprA4mTwXThKAr1alOuthtSVwD7REQAREQAKqHSPFxZW1+x7iucdKcSdZ8loWENVQzOoSwkVPOKhe6ZttdRTVnxzpcexabTwXpcYRgrDZYMuzIttJHcrXk2bhmIY/YO6r+V9yOz4XeB7VzyjUghWPBVJEfns9fmUvVpKSafiXU6ji8rwOvhfGKxAZTe87Na5x+6CfoqxS6eUKdFnvHONTSA5obeRbcwL7+KrPSX2me9o1KVKlpD2OaXOMmCIMARBXmJ0pxzlcHqYTjLDXiVHLnF79ZG7i49xuSqJnWJ95iqrrXdudldsufppOdyZ9FzxtWXuJcBJJ57lZ9JbtjdR7I2TVAtbvEgeECfVfFPFw4FoFiD1iTt3lfRrAfbJ+61fNOqyZdrPcB9Qryk2aVbcSAOVtpsOpA8Sv0z0WzOk3B4dj6tHWKVMOAe2AdItuvzN1XadAImIB37zAG/ZddBOWuDQAYsNlbQpqWclc5Y4OndIsYHvhpBa0cDIl1zt2QofAGGvd3D6/RR3RthGFMmesfSAtqpU00QP1nE+Vl5u5lmtJnnq0tVVyMWJrzKq2Y9C6dYl1M+7ceQlpPdw8FPly38NSuBy3+v1S0ZSi8xZ2jcVKMtVN4KVQ9nNVpE1acHj1p8o+q6z0HyBmFp6W9YkDU4iJ5ADgN/NQdZ1wrpkjIpA81pWk51KmH4GrSv7i5lonLY261AOWuWltoW6qd7RunIy5lGGh76j/hm4pt+Jw5GS0DxW3GLk8IbbwWN7+S0xixqNlGZD0ro4uiKjHiY6wm7TyI4KVwTGukbkrkk4vDJLczseF7Ra8E6oI4ESD4j6qD6UZs3CU9bm1CAYJa0uDeRdGwKp2Ye0+m5tI0X1G1WEgkthpYedzNxsQrqdGU1lLYi5JF06a9NG5dhDWID3k6KTCY1PN5P7IFz4DivehHT+jmTDo6lVoBfTJEjhLeYlcU6d5ziMxrCpoJpUmhjfdglmo/E+22p0/wjeFDZHUrYesx7WPAOz2SHi8O924TpduNtzxTMLXVHD5IOfifqxFEf3tU/+NX86f8A5Ik+zf60S1ErU+E9xXNc+ZL3+K6U7Yrn2e0+u7tWh014mzN6guDn2JFytRoupDGthxC0oXo2efWzPVMZZi4IPJQ5K2cG5RayixPEtiWzrLwaxjbcdxuPQwoPMqemiDGkuMR3X/BWt7pNE/rNjxE/gq/0xeAWNHf5mF5+/emDPRWD1JfAj8c8MwdQ+HoVzzD02HdxE9iuHSXHxhdA3JB+qqmHqmP8r/tcsOmtmas3uZm4NgPxT4R8wszcIzhJPIu/AfRYgdppiO5w+uyMxAH2I7ipbkCQySj/AIqixsAa2mReBIJMm3DiusVHDSXbgAnyXNug51YxrhsA4u1GTERv3xuug5k5ooviNot22TVLu03IWqslej7f8Kztk+ZK+MeY0t5D53WTo+f8PTH7P1K1cXV1OJXlqi3ZgSW584cSR+dr/RSeHsJP54lR2GEfn89q33Ohnh6uv8h6qpIikfDqt5PC6iaWe16Ty8OcCTNjHh2rdq0y5pA7FibRDrEQV6bo9HTTdR+P2X9jltHC1FgyT2jB0Nqie0Wd5bH0XGvaJ0p/t2PqVRPu2/o6YP6jZvHaS533l1bo/kbPe+8cAS34e/n4Kq9MvZQ7U+rh7yS6N973i47xI7lpwnSVVpbP6GhHW1ucxw2YVKTtVN7mO5tMHxV0yn2oYz3bqTi12phZqiKgDrWItPgqfismq0nRUpub2kW/iFldfZV0Z/tGOp6m9Sn+lda3VjSD3u0+ErSUI41zWUtyOrfCO7ZLhn/2OkzEdZxpgPDr7j4XT8VrHnC4RmvRh1bMcTQwdOW031IE/Cxrg03ceBdH9F+iVXOi2UUm+/qganvr4oFxbpdBrO1M3MtDm2PGAbbLJo19Gqfn8hiUc4Ri9neQ/wBmwTJEPqdd3cfhHlfxU9Ryykyo+oymxr3xrcGgOdpkjURvBJW0iXnUc5OXmTSwsBERVnT5lUfpPSvqG3NTvSbNfdU9LT1nT4N4lV/D1RWwvMsJafC49CFp2cHDFR8cGde4ksFHzLDyZCjHNhT2OpwStTD0tTo3MEgcyBK3qlVU6bm/BN/IxqNB1q0aaeHJpfNmizCWk27OK+iQ0Wn89qz1Xc1G4rFtbAB24D82Xg7jqdevLLk0vJbf9Prdl0Szs4pKCb8XJZf9fwSmGx7joBuGlpHMCRI8iVEdK8TqxDgPshrfqfUrewZt38e38FB50wisSSesZ+Vj3Qo07uc49lN58vwI9T6fTpvt6SSXDxtv5/6+RCdI6rjpbx/BRbGuAvLe+P6rPndQueL/AAjfv/otVmIeB+sPzwTMeDBfJkDDvq87fIr6IeSJIO/I/IklGVmndg7S3quH3dl5XcAeqPGfpAPmgiXH2e4C9SsSbdQC0XgzzG3qrXm7v0R72j1/2UZ0MbGEY6I1Sfic6wJHEmNjYLezqp+jA4k28AU644otLy+4nVecktluK04Zn7pHqV8alGNqwxreQ+a+xWIjtXlZ8mRJE3Qbcdw9SVs419h3k+UAfJRmHx0Qtyu41CNI4eCpk0luSjTlPuxWWZMIbLK/DB3YVrjDuaB1dXcVnw1RxqNDRLb6tW7eQ7ZNpW/Y9StVTVJS7yX18jYjYVqdJSlHYn8qw+loB349/wCEKUDpKiqGJA+n4HuUlhHSuxk5Ntl9OOEbQyik8S+m0nnF/MLw1qOGcymGtph87AASI3891vUXWVCzzOW1cZWaQHClopN3jVBc82ImCY+6n7eDqPS+Cuo8botufdI6OEYHVTd06Wj4nREwOQkXPMKjYr2uPDv0eHbHa4k+gAXOekXSeriaxe5xgAMYBMBjZgb+PiotuIPM+ayqlWTfdex6a2saMIrtVmX2OzZb7WWOIFai+n+006h5EA/NXnA5hTrMD6T2vaeIPz5HsK/NeHx7h9o+ZVz6IdIXU3gsMG2pv2XjtHNVwuJReJ8F1fpVGrByobNeB2lFXv8A+xZ/y3+YROdtDzML2Kv/AI/YrHSrMdVR54Cw7gtDoviCyQ74ah8jwUbnWaNOsX35KUot/QzyEr1aiowUPDg87VWrJr9IKWgk8Cq07FGZFoVkx9f3tFzD8QEjti/mqi9ybjHu6ZGRKTUlKJmzV5cPiMHtVdfyVgb1mmfz+fqobGUYMr57d2/s9eVPw8PQ+x2N37Zawrrlrf1XJvZTiZEFbuc4T3lKR8Q+Y/EfJQOFraXAqxUq8jsISjbTyh1wjVg4S8TmWYPmodxHLsXzT5z4wR8pCt3Sn2d4in/iWMc+m8B50tJNMm5Dmi8cZjjeFU24c8PME/OPmtiLzFHgqkHCbj5MzU3zwa75+OmZHgsL2gnq2m0zICzNY42BB7w0+v8ARMDiNNRpLWuAOxEt8l1EGdTyKh7vD0mHcNGxkT3qPx+K11oGwsPqfzyX1hOkIdgxVjS67AJnrDlN4i6isvqS4nlbxO6tu6uIYj6/gzqreCb97JX17+8rRFVBUkwF5/SJuJMZc01KgY25P54q70uj9TRGtjXcGi4H77/wlR2RYRlCmCGAPLQXON3dw5BbzcwF7uM78grlYwlvU3NyyTox7vL/AHB7nGVuoMYWONVx1l8AaQ1gBJ7hPqtek7WQ14NOpALTEG4sR3qVwOaj4Zll51SSSTJF/syTbw4L3MMr/tfu6gcGVA1wMcSLt8AZ8HJW56XGS1UufI1qV3JbT+ZDYfFnW5rhDm78jOxHJT2ExcBVitiZcC4Q+NLxxlpO/jK26GMTnTnN01r5F7qMVLulhxealrSRyVEwGUVS46GvqOeSXECbuJJJOw3VqpUveWO3H8FpdKOmNPA0vd0Y97Fh9lk/adzdyH039DG5jbwfi2IQt53E1GJx7OMufh69Si8Q5ji0/Q+Ig+K1GlSuDy3EZjiCKYL3uklxO/ElzitXHZTVoVDTqscx43a4Qe/tHaLLB+J61rfDe5hY5SOCrEEEKObTW/haZUJDFHKawT3981P1iif3BX/5VT+A/gio0s0u0j8Pob3SF4FWo2CblSuWVg6g137N/DdZc6wP6NrxBLf0bo5ttPpHgozKcTE0jaTqb3buHp819EpzUlg+Syjhmliqha4jYtNu7cKLo4V1SoGU2ue9xs1oklT2c4Quqt07usr90HyOnh2EwDUcBqcd45DkOxSubpUYfEVpWTqzb8EV7KPZe7QXYh+lxBhjLgEi2p3HuHmufZvgXU3uY8Q5pLSO5foepVUF0hyylWu5rSeZaCfULyt3GVzJTk9z2HS7pWUHSxmL3/k/PjKDnO0tBceQEq99Echu11fgZDd/4uHgpfE5Y1hhoA7hHyXxTfCXhaqLzLceq9QlNYhsWjEZiBAbdQ2Y9GcJir1aLdR+23qVP4mwT4ytQYtbVHHQmWjKcSlZ/wCySq0F2EqCs3/l1OrU+68dV3jBXNXYZ9OvoqMc1zXQ5rgQQe4r9IYHHanAKA9onRiniafv2tHvqQJB4uYN2nnFyP8AdRksIplBnF6WNLGFs2DjA4SYn5DyVkyemW0WzuesfH/ZVilhtVbTzcfKb+iuLNgErW4wZlbyPolZsvraarXRMHZYCVjfV09aYi89yUSwylLcvlPFHY7m/wCKDGzYGAez0lUXo/0jfWrOa8wYOmPUu7gO7zVhfih8INjeefBaPKNmDLFSx+xgQ0gR+fzZS+XY4BxEwT1h4k/gqXTxQMHYbR+HottuMinUeZttzm0R6LhYxnGJcMRUDjcOInmNx6QvMJjZKg8dmJe9zyTfmtKpmZaDBjt49wVepU9y6nQnXeEWjOemXuWltM9fidw38XfL0VJwmFq4ytAkyZJN+8krFgsBWxdXRRYXc/1Wjm8rp/RnoCaAaXPl8g7QLbxF4uqtMqjyzU10bSOmPJY+g+V0cNRDaYGoganGz3EbiP1R2Kw5lk1HEN016bKgG2oXH7rtx4LUyvBhoHVh3gRwuPTzUuE5GKxgwqtWTnrzuUrEeyPBuMtNVnYHgj/uBPqpHJ/Z7hMO4PDDUcLg1DMHmGgAeisqI7KGc4JO8rtaXNhERWCpU80wYDA/SNLhpqAD7UmXd+qbql43Ki18EiR1mQYkcHE8Bw7dl0XCOD2EOuHCT96x/wC4O81WH4YFmkuA1uqFjgJLNJAkE8ABxI+I8VrWtXYWqx3IGviOoAL1WOguE6OsZudhAgeC9wPTNzHQ6xFivHYe5pN+Fol0u6xuQRqG0WJPEuAso7E5XTdrF2hpGkwdRLuUcDwFzxUq9GU3qTGra4hBaJLYveC6WsqgCQCtitjp4rktfB16VwCRtI87id+zsWTDdKajbEm1oKzpRceUPqnGe8HkvGYVpKi6lRQTulRO4T+/2HeQq8os7GSJY1V62uoYZ0ztX23OWdqNjmiXkWPLMVFRpW7nuY6aRE3db8VUhnYFwsWOzU1HSduA5KMmicaTbyys1MtFPEPdwN2/eufVbjai2MZSL4DRLpgDnPBYX5NiBA904zyv5nYJKonkxryi4VXhbHway0sa8vGhty6y8xDHtnUxwjclpgd5WfJMwbSFeuYJpsAb++8mB6eUrlKnqmkxWC7xW8xa6hXLWuIc2Nj8Jj4Z4kTftlWHIc3LwA90xsLSDwHcqhWqFzyXGS4kk8yStrCnS5sCSCCBzIMpibxwaUIuR0IYzrAEXO0cI3Pd+Kx4zHcCfBQ1fNQHF03jSANwNyJ23UlkHRjGYl4aKD2tMfpHtLWNBvMn4rXtJVUp52iaFC2SWqu8fA1quI5+AG5PJWXJfZniMSQ/En3FPcNF6hHKNmzzN+xXjoj0Cp4VuuoWVa++sgQ3kKc3A7VaWQTG0WOxjjBjhvdEaPjInWvtK0UVhEdlORUsNTFOiwMb8zzcdy4xupTD05kGxBP+3p80FODzgxvwjbwMX7QthrCC3+E+Vj6R4q/BluTZkZT58DZZV4AvVMrCIiACIiAKzgKmlxafskg9xIB8iG+qy5m1jdLtMOERpIBJcZIIiLhu+918ZkzRVD4s8X79nDxHzUdnGaDQ4OJGh0ahxa1g61ux2x7VZHXjuFNfjYj62UD3dhqDiCHN3e2NZ1N4XMHfhtw1MVgAahYwNkS4gzqaXCS9xdtwAvx2EW3ej2bNrtp7dXU2BbgYGk84UjLSXlwBAeQZ+KBuACPkr43k1tNC0ZeZWSTvBaSYY0mWRvpb3C5LRJnfnHZhk1N93Mg3GrSWcBf1sOcdqsma4BpAYw6ZNSDuP1I/W+EDiNisGFwOqoCXNLWHTAluwmHaQZEnmITPtNKfP1LIVHF5i8Mp2L6ItaIbUdq30loIA3EkHc7wJVex2DqUnFr2kRF+F4O+3FdExL9VF9QMc0+80GDqIMSSCZMfgFq4fD026XOLoeftNO0SRJgXHIKudClNZg8fU0aPUakff7y+RQNDgNRa4DnBi+10bVXQsY9rg6m0t0PaQQNIEEgQCCeI37FE1uj9BgDdBdt1pJMk8xFoBt/sqZWjzs1/I1HqUGsyi/4KuK6yDEKxMyjDTBY4x+q47X3k7kws7HU9VqbCRJuxlwIgX4CDbt3XPZJb5aOy6lTxtFlbZVMiJmxEbzwV/wAG8vY0lpBIBIIuDxsozC4/TJJ4EfCOIsJ8Qs7Me4tIBEENbpIaDPV4gyb8e1W+wr/L6CNa97THd+ptYnMKbZBa58cGsJ8zEKGrZWzFSxuCLtnRq0E6QQCQ3kCd+ak8PmxEiTHvAdTZIhpcTEbm/JfeKIbSY4Q0uJBIAaXdVu4gh3Hluo+xb+99Crt4490gh7EnVBIcMP8As1XteQPuCRw3Xy72UVKdRlPD1Kddr2zUqxpDLkEaSSSIHDe4V8dmk1H2AkRJ5QUy7EgGZG5BIPDVUPLaAef40TtlpbbLaVxKnLMTa6OdB8Ng29VjX1NzUqAOJMHbkLHZWF9aGh1ovbhAsZ7pn7pWizFAOd+yC4cY2B+trbDmvs2plwEiSS2LBzY1AWkD4vVLpY4JSk5PLM9V+mSOTe4Dt5WEzyBXlXq6XDiQwxO1yD4Tt2L4p6T1TIlzoPYW2nt0/wAyz06JLCOQcD3k3PeQDCCJuU284/oTHis4CxUWmIN+PmZCytapEWfSIvCunAF6iIAIiIAicfhfeU3N4jrN7xw8QqPnWGjDYlzjMOc6P3mMnxFhz+a6HVEFUfpxljxRqlxIh0tIsC2aZd2b8724p60a1Y9CmrwULK8WaRa4WDXMjrc4B4CbEiFaMLnpNWpT1fG1r2zYklvON5aPNVXM6JDusZGsERJvfckxyWXC4hwrU3R9hwAJ/VcDHyTThGa7yyUtF0p9I6dRrHEfa0mQCNek2tYXMeK8ZWaTUaCANxzgi09vVPDtVTLgKb2NB1Ne4N4db428TAEmD3L7OZ9elU1QCNDhwFtQkcDJLQl52cX7pHGSw9GaodQqU3Hrh7TBng1w+nFauMpltYNEf5YHjIGq0xc89goTBVvdZg4NcYLmO4iWuImeyHFSWOxLziKoOw9yItYOvcCO0qidnJbpnMGvmFb3lTYQQ2LREkTZ3aDc8lp1mg1nWAALZNgIAF4818Usyc6s4kQC8g34NAErQfmZLiSLEnYkbcNuxV9lWX/TqTNzU1zy/S0DUTAAiG2+QX3h6II1uETLrWEEl+3dZRGGzQNBLti0n+LwUhRxYFMa7aoZPKRv5WPeuaK3x+Z3DRutA0EmRvHWIvwAB7xwWek4AWvfbqmTwiQdiPVaFXGMA0gkSYEfsxxA4RJ7wsrMbThtwTJ3NwN56x7fRGqsvMMM3i9wpgCJu7rC0zGxPGOSxPe/qMOlzZ25TMfDzA9ExTwGSDaAJAtMcCB4HwXuGZqqC4OkC3dtubrir1FySyyXZSJc50aRB2Lj+bFbmGpn3bWyWuIcZklvV1OBJO1/5jyWlRnrAxsBw4QT8ismYuDWtsD1HbGDLiGgWF1x1pSWksg8yRL4PG6ntn7TQ0gk7ujUDHEhjrH/AGUvg6kMDNRiTJPOwEnhs66pWHzAu0ATuCZkHdwIkxJjZWrD4sOPVLjq2Mj4pcRPcC4dllUNknhZ94ZkzBgdwYR2kRHc4qWo04m3aDHOVGMaJdAnS5zm82kgucD2ar9od2KaaLBdRFmOgOYiLd8gEx4/JZURSInqIiACIiACIiANep8Q7wtDpZ/wVf8AcP0RFZD3kclwzkGdfAfu/ILBgPjpd1X5NRFqR4F3yb/28Z97/wDMqLybh/0/lRRFYQN2r/nYX90fRSeO/wA6r34X+UoiJe7+/A4uSvN3d+/U/nUVh/hd975uXqKh8/yTRgqf8L4NUhX3Z++z5BeouQ/J1jMd6Xe/5lYKe7P3T/O1eIpoiZq/wfeP8jlN5J8bPvfyrxFVW906uSbfs7vP+tbea/EP3B80RITL4ckHi9v+oP53K2U9x+6f9aIqi4s+C+Op3j5uUtwREI4wd16iKRE9REQAREQAREQB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81" name="AutoShape 13" descr="data:image/jpg;base64,/9j/4AAQSkZJRgABAQAAAQABAAD/2wCEAAkGBhQSEBQTEhQUFBUWGBUVFxcXFRcYFRgWFRgVGBcXFRUYHCYeGBkjGRcVHy8gIygpLCwsFR4xNTAqNSYrLCkBCQoKDgwOGg8PGiwkHyUsLCwsNSopLCwwKSwsLCo1LSwuLCwsLCwsLCwpLCkpLCwsKSwsLCwsLCwsLCwsKSksKf/AABEIAOEA4QMBIgACEQEDEQH/xAAcAAEAAgMBAQEAAAAAAAAAAAAABQYDBAcBAgj/xABHEAABAwIEAgcFBAcGBQUBAAABAAIRAyEEBRIxQVEGImFxgZGhBxMyscFCgtHwI1JicpKy8RQVJDPC4TRTg6LSFyVUc7MW/8QAGwEAAgMBAQEAAAAAAAAAAAAAAAQCAwUBBgf/xAAwEQACAQMDAQUIAgMBAAAAAAAAAQIDBBESITEFEyJBUXEUMmGRobHR8IHhUsHxM//aAAwDAQACEQMRAD8A7iiIgAiIgAiIgAiIgAiIgAiIgAiIgAiIgAiIgAiIgAiIgAiIgAiIgAiIgAiIgAi8K+ZQB9oviV9AoA9REQAREQAREQAREQAREQAREQAREQAREQAREQAREQAREQAREQAREQB4VBZt0to0HlhDnOG4aBAm9yVOkrleKa/EV6j2Nc/U5x6onja47E/ZW8asm58IWuKsqaWnllty7psyrUDPdubPEkEDvCsoXOspyqpSqzUaWy10bXuAdu8eavWV4v3lMHjse8Lt3RhB5p8euQoVJSXf5N0L1fIK+lnjIREQAXiIgAF6vF6gAiIgAiIgAiIgAiIgAiIgAiIgAiIgAiIgAiIgDwibFRGKxgpktawW8Y5W4KYVO6TdIcPQmo+oW6i5sBriXOpGDEDgeKnCEpvEVk45KPJK40e8oB/FmryI/ofBfHRbFS17OIId4G3zHqqp0e9ouHxNQ4ZnvGe8Glj3hoGq4AgE7zv3LNk+JqYau01Jcy7XuOkFtwOsAbiYMjaL8xowt59lKEtnyhSdaKqJrg6EvV4izBw9lERcAL1EQAREQAREQAREQAREQAREQAREQAREQAREQAREQAREQAXHfa9g/dChTFwKbrni4vJcT2kmfFdiXO/bLl2rDU6o+w4sPc8SPVvqtDp09NdLz/DFrmOYNnEMBiCyoHAwQQQe0bL9IZThWYqnSxDrioxry2LSWjVPiCvzURDl+jfZ/V/9uwv/ANf+t/4LQ6k3CCkuc4/fkK2yUm0/UtBXq+XFeysA0z6REXANPNs0Zh6Tqr9hsBuSdgFX6ftIoRLmvb5fiFE+1jMi1tGmDbrPdt3AmezUuddIqwo0A4GS4bE7k9nL8UvOpLVhF8ILTlnfsuzBtak2oydLp33EEgz5KOzfpfh6AMvDncGtOok8rbLhOWdK8ScOKAdUe0TDGzoE3M3g9xIAWuaZe4e/qE2tTYC48+wHzgcZUnNkdKOv5B7RBXxbKLmuGvUAdBa0OABAk78u8q8r81ZVm1Sji8NUdo6lRphnWeADsTyI1CAIvtML9JUqmpocOIB8+9Tg8rcjJH2iIpkAseJxLabC+o4Na0SXOMADtK0ekGfU8HQdWq7CwaN3O4NC490m6c1sdSLXaWMDtQY2dhYanH4jefoqqlVQ9R21s53Dzwjp/wD6i4LrRVJ0gmRTfFuR0rbyLpdh8WS2k4hwE6XCHRzG4IXA/wC8A2nHZEdvH+qsfQXNPcVBWcNQZE89LjpMdwJPgllcSys8GxLpVJ03ob1Y29fkdzReNdIkbFep480EREAEREAEREAEREAFXumtH32Fq0NMlzCWnk5g1gR26Y8VYVB5zWLTqHAgjvH9Exb/APomvAVuZ6YfvB+acSyHrrmXdJ62GwWEpU6bJNAO1vJtqfUjqDe19+Kw5zjKFN+puDwwcTMmnPjBsojGZ2+vV11CCYDRAAAA2AA4L0c4dvjXHbnn8GRK4VNPs5b+hdOjWeVBU1Vnl+v4ifSALADkFegVzbKqWpkhXLo7mGumWE9ZkDvadj8x4LKvqK9+PhyOWNZ+5J/FE0F6vgFfSyjVOLe1bMHOzNlNgnS1gdaQAZdfhxKpvTudVCnNwNRJv3W8SrXnVb3uZV3k/FULW9zYaPQKj9OKodjC2R1QAlE8zGWsQMDsW5rYBcdt3aW28j4Ba1THPdMlgn9XV6mRPiStQ0wN3+Wr/wASsjKPee8O9BAn1VrSKjYwxGqxcDa4PEXkiT81+nehdcPwFAhhpjQAAd4aSNRsLujV4r8y0NIGoukj7LnQTtEN/GF+lugtUOy7DuAgFkgTqgSYE8V2PJyRPrSxuaNp23d+ry7+SZrmIo0y7c7NHb29ipeCql1RznGSQSSlbq67Lux5+xnXVz2fdjz9ipe0LOKuIxDqbj1abQWjhJgm352VFOMLWxxV96dYF0GtTE2h3MDmudPqh2/olqc9ayz1nTbiNW1hoe6WH6/3yZqeIa49YeIVu6OYf31RlFrgA9zGmx5gblVLCZbqNnDxXQvZzlGrE0w06tJ1udwAbBt4wPFT0pvCNNVpwg5S2wuTstKnpaGjYADysvouhYsRX0hahJctQ8fzubT8UOC9p4iVrtprA4mTwXThKAr1alOuthtSVwD7REQAREQAKqHSPFxZW1+x7iucdKcSdZ8loWENVQzOoSwkVPOKhe6ZttdRTVnxzpcexabTwXpcYRgrDZYMuzIttJHcrXk2bhmIY/YO6r+V9yOz4XeB7VzyjUghWPBVJEfns9fmUvVpKSafiXU6ji8rwOvhfGKxAZTe87Na5x+6CfoqxS6eUKdFnvHONTSA5obeRbcwL7+KrPSX2me9o1KVKlpD2OaXOMmCIMARBXmJ0pxzlcHqYTjLDXiVHLnF79ZG7i49xuSqJnWJ95iqrrXdudldsufppOdyZ9FzxtWXuJcBJJ57lZ9JbtjdR7I2TVAtbvEgeECfVfFPFw4FoFiD1iTt3lfRrAfbJ+61fNOqyZdrPcB9Qryk2aVbcSAOVtpsOpA8Sv0z0WzOk3B4dj6tHWKVMOAe2AdItuvzN1XadAImIB37zAG/ZddBOWuDQAYsNlbQpqWclc5Y4OndIsYHvhpBa0cDIl1zt2QofAGGvd3D6/RR3RthGFMmesfSAtqpU00QP1nE+Vl5u5lmtJnnq0tVVyMWJrzKq2Y9C6dYl1M+7ceQlpPdw8FPly38NSuBy3+v1S0ZSi8xZ2jcVKMtVN4KVQ9nNVpE1acHj1p8o+q6z0HyBmFp6W9YkDU4iJ5ADgN/NQdZ1wrpkjIpA81pWk51KmH4GrSv7i5lonLY261AOWuWltoW6qd7RunIy5lGGh76j/hm4pt+Jw5GS0DxW3GLk8IbbwWN7+S0xixqNlGZD0ro4uiKjHiY6wm7TyI4KVwTGukbkrkk4vDJLczseF7Ra8E6oI4ESD4j6qD6UZs3CU9bm1CAYJa0uDeRdGwKp2Ye0+m5tI0X1G1WEgkthpYedzNxsQrqdGU1lLYi5JF06a9NG5dhDWID3k6KTCY1PN5P7IFz4DivehHT+jmTDo6lVoBfTJEjhLeYlcU6d5ziMxrCpoJpUmhjfdglmo/E+22p0/wjeFDZHUrYesx7WPAOz2SHi8O924TpduNtzxTMLXVHD5IOfifqxFEf3tU/+NX86f8A5Ik+zf60S1ErU+E9xXNc+ZL3+K6U7Yrn2e0+u7tWh014mzN6guDn2JFytRoupDGthxC0oXo2efWzPVMZZi4IPJQ5K2cG5RayixPEtiWzrLwaxjbcdxuPQwoPMqemiDGkuMR3X/BWt7pNE/rNjxE/gq/0xeAWNHf5mF5+/emDPRWD1JfAj8c8MwdQ+HoVzzD02HdxE9iuHSXHxhdA3JB+qqmHqmP8r/tcsOmtmas3uZm4NgPxT4R8wszcIzhJPIu/AfRYgdppiO5w+uyMxAH2I7ipbkCQySj/AIqixsAa2mReBIJMm3DiusVHDSXbgAnyXNug51YxrhsA4u1GTERv3xuug5k5ooviNot22TVLu03IWqslej7f8Kztk+ZK+MeY0t5D53WTo+f8PTH7P1K1cXV1OJXlqi3ZgSW584cSR+dr/RSeHsJP54lR2GEfn89q33Ohnh6uv8h6qpIikfDqt5PC6iaWe16Ty8OcCTNjHh2rdq0y5pA7FibRDrEQV6bo9HTTdR+P2X9jltHC1FgyT2jB0Nqie0Wd5bH0XGvaJ0p/t2PqVRPu2/o6YP6jZvHaS533l1bo/kbPe+8cAS34e/n4Kq9MvZQ7U+rh7yS6N973i47xI7lpwnSVVpbP6GhHW1ucxw2YVKTtVN7mO5tMHxV0yn2oYz3bqTi12phZqiKgDrWItPgqfismq0nRUpub2kW/iFldfZV0Z/tGOp6m9Sn+lda3VjSD3u0+ErSUI41zWUtyOrfCO7ZLhn/2OkzEdZxpgPDr7j4XT8VrHnC4RmvRh1bMcTQwdOW031IE/Cxrg03ceBdH9F+iVXOi2UUm+/qganvr4oFxbpdBrO1M3MtDm2PGAbbLJo19Gqfn8hiUc4Ri9neQ/wBmwTJEPqdd3cfhHlfxU9Ryykyo+oymxr3xrcGgOdpkjURvBJW0iXnUc5OXmTSwsBERVnT5lUfpPSvqG3NTvSbNfdU9LT1nT4N4lV/D1RWwvMsJafC49CFp2cHDFR8cGde4ksFHzLDyZCjHNhT2OpwStTD0tTo3MEgcyBK3qlVU6bm/BN/IxqNB1q0aaeHJpfNmizCWk27OK+iQ0Wn89qz1Xc1G4rFtbAB24D82Xg7jqdevLLk0vJbf9Prdl0Szs4pKCb8XJZf9fwSmGx7joBuGlpHMCRI8iVEdK8TqxDgPshrfqfUrewZt38e38FB50wisSSesZ+Vj3Qo07uc49lN58vwI9T6fTpvt6SSXDxtv5/6+RCdI6rjpbx/BRbGuAvLe+P6rPndQueL/AAjfv/otVmIeB+sPzwTMeDBfJkDDvq87fIr6IeSJIO/I/IklGVmndg7S3quH3dl5XcAeqPGfpAPmgiXH2e4C9SsSbdQC0XgzzG3qrXm7v0R72j1/2UZ0MbGEY6I1Sfic6wJHEmNjYLezqp+jA4k28AU644otLy+4nVecktluK04Zn7pHqV8alGNqwxreQ+a+xWIjtXlZ8mRJE3Qbcdw9SVs419h3k+UAfJRmHx0Qtyu41CNI4eCpk0luSjTlPuxWWZMIbLK/DB3YVrjDuaB1dXcVnw1RxqNDRLb6tW7eQ7ZNpW/Y9StVTVJS7yX18jYjYVqdJSlHYn8qw+loB349/wCEKUDpKiqGJA+n4HuUlhHSuxk5Ntl9OOEbQyik8S+m0nnF/MLw1qOGcymGtph87AASI3891vUXWVCzzOW1cZWaQHClopN3jVBc82ImCY+6n7eDqPS+Cuo8botufdI6OEYHVTd06Wj4nREwOQkXPMKjYr2uPDv0eHbHa4k+gAXOekXSeriaxe5xgAMYBMBjZgb+PiotuIPM+ayqlWTfdex6a2saMIrtVmX2OzZb7WWOIFai+n+006h5EA/NXnA5hTrMD6T2vaeIPz5HsK/NeHx7h9o+ZVz6IdIXU3gsMG2pv2XjtHNVwuJReJ8F1fpVGrByobNeB2lFXv8A+xZ/y3+YROdtDzML2Kv/AI/YrHSrMdVR54Cw7gtDoviCyQ74ah8jwUbnWaNOsX35KUot/QzyEr1aiowUPDg87VWrJr9IKWgk8Cq07FGZFoVkx9f3tFzD8QEjti/mqi9ybjHu6ZGRKTUlKJmzV5cPiMHtVdfyVgb1mmfz+fqobGUYMr57d2/s9eVPw8PQ+x2N37Zawrrlrf1XJvZTiZEFbuc4T3lKR8Q+Y/EfJQOFraXAqxUq8jsISjbTyh1wjVg4S8TmWYPmodxHLsXzT5z4wR8pCt3Sn2d4in/iWMc+m8B50tJNMm5Dmi8cZjjeFU24c8PME/OPmtiLzFHgqkHCbj5MzU3zwa75+OmZHgsL2gnq2m0zICzNY42BB7w0+v8ARMDiNNRpLWuAOxEt8l1EGdTyKh7vD0mHcNGxkT3qPx+K11oGwsPqfzyX1hOkIdgxVjS67AJnrDlN4i6isvqS4nlbxO6tu6uIYj6/gzqreCb97JX17+8rRFVBUkwF5/SJuJMZc01KgY25P54q70uj9TRGtjXcGi4H77/wlR2RYRlCmCGAPLQXON3dw5BbzcwF7uM78grlYwlvU3NyyTox7vL/AHB7nGVuoMYWONVx1l8AaQ1gBJ7hPqtek7WQ14NOpALTEG4sR3qVwOaj4Zll51SSSTJF/syTbw4L3MMr/tfu6gcGVA1wMcSLt8AZ8HJW56XGS1UufI1qV3JbT+ZDYfFnW5rhDm78jOxHJT2ExcBVitiZcC4Q+NLxxlpO/jK26GMTnTnN01r5F7qMVLulhxealrSRyVEwGUVS46GvqOeSXECbuJJJOw3VqpUveWO3H8FpdKOmNPA0vd0Y97Fh9lk/adzdyH039DG5jbwfi2IQt53E1GJx7OMufh69Si8Q5ji0/Q+Ig+K1GlSuDy3EZjiCKYL3uklxO/ElzitXHZTVoVDTqscx43a4Qe/tHaLLB+J61rfDe5hY5SOCrEEEKObTW/haZUJDFHKawT3981P1iif3BX/5VT+A/gio0s0u0j8Pob3SF4FWo2CblSuWVg6g137N/DdZc6wP6NrxBLf0bo5ttPpHgozKcTE0jaTqb3buHp819EpzUlg+Syjhmliqha4jYtNu7cKLo4V1SoGU2ue9xs1oklT2c4Quqt07usr90HyOnh2EwDUcBqcd45DkOxSubpUYfEVpWTqzb8EV7KPZe7QXYh+lxBhjLgEi2p3HuHmufZvgXU3uY8Q5pLSO5foepVUF0hyylWu5rSeZaCfULyt3GVzJTk9z2HS7pWUHSxmL3/k/PjKDnO0tBceQEq99Echu11fgZDd/4uHgpfE5Y1hhoA7hHyXxTfCXhaqLzLceq9QlNYhsWjEZiBAbdQ2Y9GcJir1aLdR+23qVP4mwT4ytQYtbVHHQmWjKcSlZ/wCySq0F2EqCs3/l1OrU+68dV3jBXNXYZ9OvoqMc1zXQ5rgQQe4r9IYHHanAKA9onRiniafv2tHvqQJB4uYN2nnFyP8AdRksIplBnF6WNLGFs2DjA4SYn5DyVkyemW0WzuesfH/ZVilhtVbTzcfKb+iuLNgErW4wZlbyPolZsvraarXRMHZYCVjfV09aYi89yUSwylLcvlPFHY7m/wCKDGzYGAez0lUXo/0jfWrOa8wYOmPUu7gO7zVhfih8INjeefBaPKNmDLFSx+xgQ0gR+fzZS+XY4BxEwT1h4k/gqXTxQMHYbR+HottuMinUeZttzm0R6LhYxnGJcMRUDjcOInmNx6QvMJjZKg8dmJe9zyTfmtKpmZaDBjt49wVepU9y6nQnXeEWjOemXuWltM9fidw38XfL0VJwmFq4ytAkyZJN+8krFgsBWxdXRRYXc/1Wjm8rp/RnoCaAaXPl8g7QLbxF4uqtMqjyzU10bSOmPJY+g+V0cNRDaYGoganGz3EbiP1R2Kw5lk1HEN016bKgG2oXH7rtx4LUyvBhoHVh3gRwuPTzUuE5GKxgwqtWTnrzuUrEeyPBuMtNVnYHgj/uBPqpHJ/Z7hMO4PDDUcLg1DMHmGgAeisqI7KGc4JO8rtaXNhERWCpU80wYDA/SNLhpqAD7UmXd+qbql43Ki18EiR1mQYkcHE8Bw7dl0XCOD2EOuHCT96x/wC4O81WH4YFmkuA1uqFjgJLNJAkE8ABxI+I8VrWtXYWqx3IGviOoAL1WOguE6OsZudhAgeC9wPTNzHQ6xFivHYe5pN+Fol0u6xuQRqG0WJPEuAso7E5XTdrF2hpGkwdRLuUcDwFzxUq9GU3qTGra4hBaJLYveC6WsqgCQCtitjp4rktfB16VwCRtI87id+zsWTDdKajbEm1oKzpRceUPqnGe8HkvGYVpKi6lRQTulRO4T+/2HeQq8os7GSJY1V62uoYZ0ztX23OWdqNjmiXkWPLMVFRpW7nuY6aRE3db8VUhnYFwsWOzU1HSduA5KMmicaTbyys1MtFPEPdwN2/eufVbjai2MZSL4DRLpgDnPBYX5NiBA904zyv5nYJKonkxryi4VXhbHway0sa8vGhty6y8xDHtnUxwjclpgd5WfJMwbSFeuYJpsAb++8mB6eUrlKnqmkxWC7xW8xa6hXLWuIc2Nj8Jj4Z4kTftlWHIc3LwA90xsLSDwHcqhWqFzyXGS4kk8yStrCnS5sCSCCBzIMpibxwaUIuR0IYzrAEXO0cI3Pd+Kx4zHcCfBQ1fNQHF03jSANwNyJ23UlkHRjGYl4aKD2tMfpHtLWNBvMn4rXtJVUp52iaFC2SWqu8fA1quI5+AG5PJWXJfZniMSQ/En3FPcNF6hHKNmzzN+xXjoj0Cp4VuuoWVa++sgQ3kKc3A7VaWQTG0WOxjjBjhvdEaPjInWvtK0UVhEdlORUsNTFOiwMb8zzcdy4xupTD05kGxBP+3p80FODzgxvwjbwMX7QthrCC3+E+Vj6R4q/BluTZkZT58DZZV4AvVMrCIiACIiAKzgKmlxafskg9xIB8iG+qy5m1jdLtMOERpIBJcZIIiLhu+918ZkzRVD4s8X79nDxHzUdnGaDQ4OJGh0ahxa1g61ux2x7VZHXjuFNfjYj62UD3dhqDiCHN3e2NZ1N4XMHfhtw1MVgAahYwNkS4gzqaXCS9xdtwAvx2EW3ej2bNrtp7dXU2BbgYGk84UjLSXlwBAeQZ+KBuACPkr43k1tNC0ZeZWSTvBaSYY0mWRvpb3C5LRJnfnHZhk1N93Mg3GrSWcBf1sOcdqsma4BpAYw6ZNSDuP1I/W+EDiNisGFwOqoCXNLWHTAluwmHaQZEnmITPtNKfP1LIVHF5i8Mp2L6ItaIbUdq30loIA3EkHc7wJVex2DqUnFr2kRF+F4O+3FdExL9VF9QMc0+80GDqIMSSCZMfgFq4fD026XOLoeftNO0SRJgXHIKudClNZg8fU0aPUakff7y+RQNDgNRa4DnBi+10bVXQsY9rg6m0t0PaQQNIEEgQCCeI37FE1uj9BgDdBdt1pJMk8xFoBt/sqZWjzs1/I1HqUGsyi/4KuK6yDEKxMyjDTBY4x+q47X3k7kws7HU9VqbCRJuxlwIgX4CDbt3XPZJb5aOy6lTxtFlbZVMiJmxEbzwV/wAG8vY0lpBIBIIuDxsozC4/TJJ4EfCOIsJ8Qs7Me4tIBEENbpIaDPV4gyb8e1W+wr/L6CNa97THd+ptYnMKbZBa58cGsJ8zEKGrZWzFSxuCLtnRq0E6QQCQ3kCd+ak8PmxEiTHvAdTZIhpcTEbm/JfeKIbSY4Q0uJBIAaXdVu4gh3Hluo+xb+99Crt4490gh7EnVBIcMP8As1XteQPuCRw3Xy72UVKdRlPD1Kddr2zUqxpDLkEaSSSIHDe4V8dmk1H2AkRJ5QUy7EgGZG5BIPDVUPLaAef40TtlpbbLaVxKnLMTa6OdB8Ng29VjX1NzUqAOJMHbkLHZWF9aGh1ovbhAsZ7pn7pWizFAOd+yC4cY2B+trbDmvs2plwEiSS2LBzY1AWkD4vVLpY4JSk5PLM9V+mSOTe4Dt5WEzyBXlXq6XDiQwxO1yD4Tt2L4p6T1TIlzoPYW2nt0/wAyz06JLCOQcD3k3PeQDCCJuU284/oTHis4CxUWmIN+PmZCytapEWfSIvCunAF6iIAIiIAicfhfeU3N4jrN7xw8QqPnWGjDYlzjMOc6P3mMnxFhz+a6HVEFUfpxljxRqlxIh0tIsC2aZd2b8724p60a1Y9CmrwULK8WaRa4WDXMjrc4B4CbEiFaMLnpNWpT1fG1r2zYklvON5aPNVXM6JDusZGsERJvfckxyWXC4hwrU3R9hwAJ/VcDHyTThGa7yyUtF0p9I6dRrHEfa0mQCNek2tYXMeK8ZWaTUaCANxzgi09vVPDtVTLgKb2NB1Ne4N4db428TAEmD3L7OZ9elU1QCNDhwFtQkcDJLQl52cX7pHGSw9GaodQqU3Hrh7TBng1w+nFauMpltYNEf5YHjIGq0xc89goTBVvdZg4NcYLmO4iWuImeyHFSWOxLziKoOw9yItYOvcCO0qidnJbpnMGvmFb3lTYQQ2LREkTZ3aDc8lp1mg1nWAALZNgIAF4818Usyc6s4kQC8g34NAErQfmZLiSLEnYkbcNuxV9lWX/TqTNzU1zy/S0DUTAAiG2+QX3h6II1uETLrWEEl+3dZRGGzQNBLti0n+LwUhRxYFMa7aoZPKRv5WPeuaK3x+Z3DRutA0EmRvHWIvwAB7xwWek4AWvfbqmTwiQdiPVaFXGMA0gkSYEfsxxA4RJ7wsrMbThtwTJ3NwN56x7fRGqsvMMM3i9wpgCJu7rC0zGxPGOSxPe/qMOlzZ25TMfDzA9ExTwGSDaAJAtMcCB4HwXuGZqqC4OkC3dtubrir1FySyyXZSJc50aRB2Lj+bFbmGpn3bWyWuIcZklvV1OBJO1/5jyWlRnrAxsBw4QT8ismYuDWtsD1HbGDLiGgWF1x1pSWksg8yRL4PG6ntn7TQ0gk7ujUDHEhjrH/AGUvg6kMDNRiTJPOwEnhs66pWHzAu0ATuCZkHdwIkxJjZWrD4sOPVLjq2Mj4pcRPcC4dllUNknhZ94ZkzBgdwYR2kRHc4qWo04m3aDHOVGMaJdAnS5zm82kgucD2ar9od2KaaLBdRFmOgOYiLd8gEx4/JZURSInqIiACIiACIiANep8Q7wtDpZ/wVf8AcP0RFZD3kclwzkGdfAfu/ILBgPjpd1X5NRFqR4F3yb/28Z97/wDMqLybh/0/lRRFYQN2r/nYX90fRSeO/wA6r34X+UoiJe7+/A4uSvN3d+/U/nUVh/hd975uXqKh8/yTRgqf8L4NUhX3Z++z5BeouQ/J1jMd6Xe/5lYKe7P3T/O1eIpoiZq/wfeP8jlN5J8bPvfyrxFVW906uSbfs7vP+tbea/EP3B80RITL4ckHi9v+oP53K2U9x+6f9aIqi4s+C+Op3j5uUtwREI4wd16iKRE9REQAREQAREQB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83" name="AutoShape 15" descr="data:image/jpg;base64,/9j/4AAQSkZJRgABAQAAAQABAAD/2wCEAAkGBhQSEBQTEhQUFBUWGBUVFxcXFRcYFRgWFRgVGBcXFRUYHCYeGBkjGRcVHy8gIygpLCwsFR4xNTAqNSYrLCkBCQoKDgwOGg8PGiwkHyUsLCwsNSopLCwwKSwsLCo1LSwuLCwsLCwsLCwpLCkpLCwsKSwsLCwsLCwsLCwsKSksKf/AABEIAOEA4QMBIgACEQEDEQH/xAAcAAEAAgMBAQEAAAAAAAAAAAAABQYDBAcBAgj/xABHEAABAwIEAgcFBAcGBQUBAAABAAIRAyEEBRIxQVEGImFxgZGhBxMyscFCgtHwI1JicpKy8RQVJDPC4TRTg6LSFyVUc7MW/8QAGwEAAgMBAQEAAAAAAAAAAAAAAAQCAwUBBgf/xAAwEQACAQMDAQUIAgMBAAAAAAAAAQIDBBESITEFEyJBUXEUMmGRobHR8IHhUsHxM//aAAwDAQACEQMRAD8A7iiIgAiIgAiIgAiIgAiIgAiIgAiIgAiIgAiIgAiIgAiIgAiIgAiIgAiIgAiIgAi8K+ZQB9oviV9AoA9REQAREQAREQAREQAREQAREQAREQAREQAREQAREQAREQAREQAREQB4VBZt0to0HlhDnOG4aBAm9yVOkrleKa/EV6j2Nc/U5x6onja47E/ZW8asm58IWuKsqaWnllty7psyrUDPdubPEkEDvCsoXOspyqpSqzUaWy10bXuAdu8eavWV4v3lMHjse8Lt3RhB5p8euQoVJSXf5N0L1fIK+lnjIREQAXiIgAF6vF6gAiIgAiIgAiIgAiIgAiIgAiIgAiIgAiIgAiIgDwibFRGKxgpktawW8Y5W4KYVO6TdIcPQmo+oW6i5sBriXOpGDEDgeKnCEpvEVk45KPJK40e8oB/FmryI/ofBfHRbFS17OIId4G3zHqqp0e9ouHxNQ4ZnvGe8Glj3hoGq4AgE7zv3LNk+JqYau01Jcy7XuOkFtwOsAbiYMjaL8xowt59lKEtnyhSdaKqJrg6EvV4izBw9lERcAL1EQAREQAREQAREQAREQAREQAREQAREQAREQAREQAREQAXHfa9g/dChTFwKbrni4vJcT2kmfFdiXO/bLl2rDU6o+w4sPc8SPVvqtDp09NdLz/DFrmOYNnEMBiCyoHAwQQQe0bL9IZThWYqnSxDrioxry2LSWjVPiCvzURDl+jfZ/V/9uwv/ANf+t/4LQ6k3CCkuc4/fkK2yUm0/UtBXq+XFeysA0z6REXANPNs0Zh6Tqr9hsBuSdgFX6ftIoRLmvb5fiFE+1jMi1tGmDbrPdt3AmezUuddIqwo0A4GS4bE7k9nL8UvOpLVhF8ILTlnfsuzBtak2oydLp33EEgz5KOzfpfh6AMvDncGtOok8rbLhOWdK8ScOKAdUe0TDGzoE3M3g9xIAWuaZe4e/qE2tTYC48+wHzgcZUnNkdKOv5B7RBXxbKLmuGvUAdBa0OABAk78u8q8r81ZVm1Sji8NUdo6lRphnWeADsTyI1CAIvtML9JUqmpocOIB8+9Tg8rcjJH2iIpkAseJxLabC+o4Na0SXOMADtK0ekGfU8HQdWq7CwaN3O4NC490m6c1sdSLXaWMDtQY2dhYanH4jefoqqlVQ9R21s53Dzwjp/wD6i4LrRVJ0gmRTfFuR0rbyLpdh8WS2k4hwE6XCHRzG4IXA/wC8A2nHZEdvH+qsfQXNPcVBWcNQZE89LjpMdwJPgllcSys8GxLpVJ03ob1Y29fkdzReNdIkbFep480EREAEREAEREAEREAFXumtH32Fq0NMlzCWnk5g1gR26Y8VYVB5zWLTqHAgjvH9Exb/APomvAVuZ6YfvB+acSyHrrmXdJ62GwWEpU6bJNAO1vJtqfUjqDe19+Kw5zjKFN+puDwwcTMmnPjBsojGZ2+vV11CCYDRAAAA2AA4L0c4dvjXHbnn8GRK4VNPs5b+hdOjWeVBU1Vnl+v4ifSALADkFegVzbKqWpkhXLo7mGumWE9ZkDvadj8x4LKvqK9+PhyOWNZ+5J/FE0F6vgFfSyjVOLe1bMHOzNlNgnS1gdaQAZdfhxKpvTudVCnNwNRJv3W8SrXnVb3uZV3k/FULW9zYaPQKj9OKodjC2R1QAlE8zGWsQMDsW5rYBcdt3aW28j4Ba1THPdMlgn9XV6mRPiStQ0wN3+Wr/wASsjKPee8O9BAn1VrSKjYwxGqxcDa4PEXkiT81+nehdcPwFAhhpjQAAd4aSNRsLujV4r8y0NIGoukj7LnQTtEN/GF+lugtUOy7DuAgFkgTqgSYE8V2PJyRPrSxuaNp23d+ry7+SZrmIo0y7c7NHb29ipeCql1RznGSQSSlbq67Lux5+xnXVz2fdjz9ipe0LOKuIxDqbj1abQWjhJgm352VFOMLWxxV96dYF0GtTE2h3MDmudPqh2/olqc9ayz1nTbiNW1hoe6WH6/3yZqeIa49YeIVu6OYf31RlFrgA9zGmx5gblVLCZbqNnDxXQvZzlGrE0w06tJ1udwAbBt4wPFT0pvCNNVpwg5S2wuTstKnpaGjYADysvouhYsRX0hahJctQ8fzubT8UOC9p4iVrtprA4mTwXThKAr1alOuthtSVwD7REQAREQAKqHSPFxZW1+x7iucdKcSdZ8loWENVQzOoSwkVPOKhe6ZttdRTVnxzpcexabTwXpcYRgrDZYMuzIttJHcrXk2bhmIY/YO6r+V9yOz4XeB7VzyjUghWPBVJEfns9fmUvVpKSafiXU6ji8rwOvhfGKxAZTe87Na5x+6CfoqxS6eUKdFnvHONTSA5obeRbcwL7+KrPSX2me9o1KVKlpD2OaXOMmCIMARBXmJ0pxzlcHqYTjLDXiVHLnF79ZG7i49xuSqJnWJ95iqrrXdudldsufppOdyZ9FzxtWXuJcBJJ57lZ9JbtjdR7I2TVAtbvEgeECfVfFPFw4FoFiD1iTt3lfRrAfbJ+61fNOqyZdrPcB9Qryk2aVbcSAOVtpsOpA8Sv0z0WzOk3B4dj6tHWKVMOAe2AdItuvzN1XadAImIB37zAG/ZddBOWuDQAYsNlbQpqWclc5Y4OndIsYHvhpBa0cDIl1zt2QofAGGvd3D6/RR3RthGFMmesfSAtqpU00QP1nE+Vl5u5lmtJnnq0tVVyMWJrzKq2Y9C6dYl1M+7ceQlpPdw8FPly38NSuBy3+v1S0ZSi8xZ2jcVKMtVN4KVQ9nNVpE1acHj1p8o+q6z0HyBmFp6W9YkDU4iJ5ADgN/NQdZ1wrpkjIpA81pWk51KmH4GrSv7i5lonLY261AOWuWltoW6qd7RunIy5lGGh76j/hm4pt+Jw5GS0DxW3GLk8IbbwWN7+S0xixqNlGZD0ro4uiKjHiY6wm7TyI4KVwTGukbkrkk4vDJLczseF7Ra8E6oI4ESD4j6qD6UZs3CU9bm1CAYJa0uDeRdGwKp2Ye0+m5tI0X1G1WEgkthpYedzNxsQrqdGU1lLYi5JF06a9NG5dhDWID3k6KTCY1PN5P7IFz4DivehHT+jmTDo6lVoBfTJEjhLeYlcU6d5ziMxrCpoJpUmhjfdglmo/E+22p0/wjeFDZHUrYesx7WPAOz2SHi8O924TpduNtzxTMLXVHD5IOfifqxFEf3tU/+NX86f8A5Ik+zf60S1ErU+E9xXNc+ZL3+K6U7Yrn2e0+u7tWh014mzN6guDn2JFytRoupDGthxC0oXo2efWzPVMZZi4IPJQ5K2cG5RayixPEtiWzrLwaxjbcdxuPQwoPMqemiDGkuMR3X/BWt7pNE/rNjxE/gq/0xeAWNHf5mF5+/emDPRWD1JfAj8c8MwdQ+HoVzzD02HdxE9iuHSXHxhdA3JB+qqmHqmP8r/tcsOmtmas3uZm4NgPxT4R8wszcIzhJPIu/AfRYgdppiO5w+uyMxAH2I7ipbkCQySj/AIqixsAa2mReBIJMm3DiusVHDSXbgAnyXNug51YxrhsA4u1GTERv3xuug5k5ooviNot22TVLu03IWqslej7f8Kztk+ZK+MeY0t5D53WTo+f8PTH7P1K1cXV1OJXlqi3ZgSW584cSR+dr/RSeHsJP54lR2GEfn89q33Ohnh6uv8h6qpIikfDqt5PC6iaWe16Ty8OcCTNjHh2rdq0y5pA7FibRDrEQV6bo9HTTdR+P2X9jltHC1FgyT2jB0Nqie0Wd5bH0XGvaJ0p/t2PqVRPu2/o6YP6jZvHaS533l1bo/kbPe+8cAS34e/n4Kq9MvZQ7U+rh7yS6N973i47xI7lpwnSVVpbP6GhHW1ucxw2YVKTtVN7mO5tMHxV0yn2oYz3bqTi12phZqiKgDrWItPgqfismq0nRUpub2kW/iFldfZV0Z/tGOp6m9Sn+lda3VjSD3u0+ErSUI41zWUtyOrfCO7ZLhn/2OkzEdZxpgPDr7j4XT8VrHnC4RmvRh1bMcTQwdOW031IE/Cxrg03ceBdH9F+iVXOi2UUm+/qganvr4oFxbpdBrO1M3MtDm2PGAbbLJo19Gqfn8hiUc4Ri9neQ/wBmwTJEPqdd3cfhHlfxU9Ryykyo+oymxr3xrcGgOdpkjURvBJW0iXnUc5OXmTSwsBERVnT5lUfpPSvqG3NTvSbNfdU9LT1nT4N4lV/D1RWwvMsJafC49CFp2cHDFR8cGde4ksFHzLDyZCjHNhT2OpwStTD0tTo3MEgcyBK3qlVU6bm/BN/IxqNB1q0aaeHJpfNmizCWk27OK+iQ0Wn89qz1Xc1G4rFtbAB24D82Xg7jqdevLLk0vJbf9Prdl0Szs4pKCb8XJZf9fwSmGx7joBuGlpHMCRI8iVEdK8TqxDgPshrfqfUrewZt38e38FB50wisSSesZ+Vj3Qo07uc49lN58vwI9T6fTpvt6SSXDxtv5/6+RCdI6rjpbx/BRbGuAvLe+P6rPndQueL/AAjfv/otVmIeB+sPzwTMeDBfJkDDvq87fIr6IeSJIO/I/IklGVmndg7S3quH3dl5XcAeqPGfpAPmgiXH2e4C9SsSbdQC0XgzzG3qrXm7v0R72j1/2UZ0MbGEY6I1Sfic6wJHEmNjYLezqp+jA4k28AU644otLy+4nVecktluK04Zn7pHqV8alGNqwxreQ+a+xWIjtXlZ8mRJE3Qbcdw9SVs419h3k+UAfJRmHx0Qtyu41CNI4eCpk0luSjTlPuxWWZMIbLK/DB3YVrjDuaB1dXcVnw1RxqNDRLb6tW7eQ7ZNpW/Y9StVTVJS7yX18jYjYVqdJSlHYn8qw+loB349/wCEKUDpKiqGJA+n4HuUlhHSuxk5Ntl9OOEbQyik8S+m0nnF/MLw1qOGcymGtph87AASI3891vUXWVCzzOW1cZWaQHClopN3jVBc82ImCY+6n7eDqPS+Cuo8botufdI6OEYHVTd06Wj4nREwOQkXPMKjYr2uPDv0eHbHa4k+gAXOekXSeriaxe5xgAMYBMBjZgb+PiotuIPM+ayqlWTfdex6a2saMIrtVmX2OzZb7WWOIFai+n+006h5EA/NXnA5hTrMD6T2vaeIPz5HsK/NeHx7h9o+ZVz6IdIXU3gsMG2pv2XjtHNVwuJReJ8F1fpVGrByobNeB2lFXv8A+xZ/y3+YROdtDzML2Kv/AI/YrHSrMdVR54Cw7gtDoviCyQ74ah8jwUbnWaNOsX35KUot/QzyEr1aiowUPDg87VWrJr9IKWgk8Cq07FGZFoVkx9f3tFzD8QEjti/mqi9ybjHu6ZGRKTUlKJmzV5cPiMHtVdfyVgb1mmfz+fqobGUYMr57d2/s9eVPw8PQ+x2N37Zawrrlrf1XJvZTiZEFbuc4T3lKR8Q+Y/EfJQOFraXAqxUq8jsISjbTyh1wjVg4S8TmWYPmodxHLsXzT5z4wR8pCt3Sn2d4in/iWMc+m8B50tJNMm5Dmi8cZjjeFU24c8PME/OPmtiLzFHgqkHCbj5MzU3zwa75+OmZHgsL2gnq2m0zICzNY42BB7w0+v8ARMDiNNRpLWuAOxEt8l1EGdTyKh7vD0mHcNGxkT3qPx+K11oGwsPqfzyX1hOkIdgxVjS67AJnrDlN4i6isvqS4nlbxO6tu6uIYj6/gzqreCb97JX17+8rRFVBUkwF5/SJuJMZc01KgY25P54q70uj9TRGtjXcGi4H77/wlR2RYRlCmCGAPLQXON3dw5BbzcwF7uM78grlYwlvU3NyyTox7vL/AHB7nGVuoMYWONVx1l8AaQ1gBJ7hPqtek7WQ14NOpALTEG4sR3qVwOaj4Zll51SSSTJF/syTbw4L3MMr/tfu6gcGVA1wMcSLt8AZ8HJW56XGS1UufI1qV3JbT+ZDYfFnW5rhDm78jOxHJT2ExcBVitiZcC4Q+NLxxlpO/jK26GMTnTnN01r5F7qMVLulhxealrSRyVEwGUVS46GvqOeSXECbuJJJOw3VqpUveWO3H8FpdKOmNPA0vd0Y97Fh9lk/adzdyH039DG5jbwfi2IQt53E1GJx7OMufh69Si8Q5ji0/Q+Ig+K1GlSuDy3EZjiCKYL3uklxO/ElzitXHZTVoVDTqscx43a4Qe/tHaLLB+J61rfDe5hY5SOCrEEEKObTW/haZUJDFHKawT3981P1iif3BX/5VT+A/gio0s0u0j8Pob3SF4FWo2CblSuWVg6g137N/DdZc6wP6NrxBLf0bo5ttPpHgozKcTE0jaTqb3buHp819EpzUlg+Syjhmliqha4jYtNu7cKLo4V1SoGU2ue9xs1oklT2c4Quqt07usr90HyOnh2EwDUcBqcd45DkOxSubpUYfEVpWTqzb8EV7KPZe7QXYh+lxBhjLgEi2p3HuHmufZvgXU3uY8Q5pLSO5foepVUF0hyylWu5rSeZaCfULyt3GVzJTk9z2HS7pWUHSxmL3/k/PjKDnO0tBceQEq99Echu11fgZDd/4uHgpfE5Y1hhoA7hHyXxTfCXhaqLzLceq9QlNYhsWjEZiBAbdQ2Y9GcJir1aLdR+23qVP4mwT4ytQYtbVHHQmWjKcSlZ/wCySq0F2EqCs3/l1OrU+68dV3jBXNXYZ9OvoqMc1zXQ5rgQQe4r9IYHHanAKA9onRiniafv2tHvqQJB4uYN2nnFyP8AdRksIplBnF6WNLGFs2DjA4SYn5DyVkyemW0WzuesfH/ZVilhtVbTzcfKb+iuLNgErW4wZlbyPolZsvraarXRMHZYCVjfV09aYi89yUSwylLcvlPFHY7m/wCKDGzYGAez0lUXo/0jfWrOa8wYOmPUu7gO7zVhfih8INjeefBaPKNmDLFSx+xgQ0gR+fzZS+XY4BxEwT1h4k/gqXTxQMHYbR+HottuMinUeZttzm0R6LhYxnGJcMRUDjcOInmNx6QvMJjZKg8dmJe9zyTfmtKpmZaDBjt49wVepU9y6nQnXeEWjOemXuWltM9fidw38XfL0VJwmFq4ytAkyZJN+8krFgsBWxdXRRYXc/1Wjm8rp/RnoCaAaXPl8g7QLbxF4uqtMqjyzU10bSOmPJY+g+V0cNRDaYGoganGz3EbiP1R2Kw5lk1HEN016bKgG2oXH7rtx4LUyvBhoHVh3gRwuPTzUuE5GKxgwqtWTnrzuUrEeyPBuMtNVnYHgj/uBPqpHJ/Z7hMO4PDDUcLg1DMHmGgAeisqI7KGc4JO8rtaXNhERWCpU80wYDA/SNLhpqAD7UmXd+qbql43Ki18EiR1mQYkcHE8Bw7dl0XCOD2EOuHCT96x/wC4O81WH4YFmkuA1uqFjgJLNJAkE8ABxI+I8VrWtXYWqx3IGviOoAL1WOguE6OsZudhAgeC9wPTNzHQ6xFivHYe5pN+Fol0u6xuQRqG0WJPEuAso7E5XTdrF2hpGkwdRLuUcDwFzxUq9GU3qTGra4hBaJLYveC6WsqgCQCtitjp4rktfB16VwCRtI87id+zsWTDdKajbEm1oKzpRceUPqnGe8HkvGYVpKi6lRQTulRO4T+/2HeQq8os7GSJY1V62uoYZ0ztX23OWdqNjmiXkWPLMVFRpW7nuY6aRE3db8VUhnYFwsWOzU1HSduA5KMmicaTbyys1MtFPEPdwN2/eufVbjai2MZSL4DRLpgDnPBYX5NiBA904zyv5nYJKonkxryi4VXhbHway0sa8vGhty6y8xDHtnUxwjclpgd5WfJMwbSFeuYJpsAb++8mB6eUrlKnqmkxWC7xW8xa6hXLWuIc2Nj8Jj4Z4kTftlWHIc3LwA90xsLSDwHcqhWqFzyXGS4kk8yStrCnS5sCSCCBzIMpibxwaUIuR0IYzrAEXO0cI3Pd+Kx4zHcCfBQ1fNQHF03jSANwNyJ23UlkHRjGYl4aKD2tMfpHtLWNBvMn4rXtJVUp52iaFC2SWqu8fA1quI5+AG5PJWXJfZniMSQ/En3FPcNF6hHKNmzzN+xXjoj0Cp4VuuoWVa++sgQ3kKc3A7VaWQTG0WOxjjBjhvdEaPjInWvtK0UVhEdlORUsNTFOiwMb8zzcdy4xupTD05kGxBP+3p80FODzgxvwjbwMX7QthrCC3+E+Vj6R4q/BluTZkZT58DZZV4AvVMrCIiACIiAKzgKmlxafskg9xIB8iG+qy5m1jdLtMOERpIBJcZIIiLhu+918ZkzRVD4s8X79nDxHzUdnGaDQ4OJGh0ahxa1g61ux2x7VZHXjuFNfjYj62UD3dhqDiCHN3e2NZ1N4XMHfhtw1MVgAahYwNkS4gzqaXCS9xdtwAvx2EW3ej2bNrtp7dXU2BbgYGk84UjLSXlwBAeQZ+KBuACPkr43k1tNC0ZeZWSTvBaSYY0mWRvpb3C5LRJnfnHZhk1N93Mg3GrSWcBf1sOcdqsma4BpAYw6ZNSDuP1I/W+EDiNisGFwOqoCXNLWHTAluwmHaQZEnmITPtNKfP1LIVHF5i8Mp2L6ItaIbUdq30loIA3EkHc7wJVex2DqUnFr2kRF+F4O+3FdExL9VF9QMc0+80GDqIMSSCZMfgFq4fD026XOLoeftNO0SRJgXHIKudClNZg8fU0aPUakff7y+RQNDgNRa4DnBi+10bVXQsY9rg6m0t0PaQQNIEEgQCCeI37FE1uj9BgDdBdt1pJMk8xFoBt/sqZWjzs1/I1HqUGsyi/4KuK6yDEKxMyjDTBY4x+q47X3k7kws7HU9VqbCRJuxlwIgX4CDbt3XPZJb5aOy6lTxtFlbZVMiJmxEbzwV/wAG8vY0lpBIBIIuDxsozC4/TJJ4EfCOIsJ8Qs7Me4tIBEENbpIaDPV4gyb8e1W+wr/L6CNa97THd+ptYnMKbZBa58cGsJ8zEKGrZWzFSxuCLtnRq0E6QQCQ3kCd+ak8PmxEiTHvAdTZIhpcTEbm/JfeKIbSY4Q0uJBIAaXdVu4gh3Hluo+xb+99Crt4490gh7EnVBIcMP8As1XteQPuCRw3Xy72UVKdRlPD1Kddr2zUqxpDLkEaSSSIHDe4V8dmk1H2AkRJ5QUy7EgGZG5BIPDVUPLaAef40TtlpbbLaVxKnLMTa6OdB8Ng29VjX1NzUqAOJMHbkLHZWF9aGh1ovbhAsZ7pn7pWizFAOd+yC4cY2B+trbDmvs2plwEiSS2LBzY1AWkD4vVLpY4JSk5PLM9V+mSOTe4Dt5WEzyBXlXq6XDiQwxO1yD4Tt2L4p6T1TIlzoPYW2nt0/wAyz06JLCOQcD3k3PeQDCCJuU284/oTHis4CxUWmIN+PmZCytapEWfSIvCunAF6iIAIiIAicfhfeU3N4jrN7xw8QqPnWGjDYlzjMOc6P3mMnxFhz+a6HVEFUfpxljxRqlxIh0tIsC2aZd2b8724p60a1Y9CmrwULK8WaRa4WDXMjrc4B4CbEiFaMLnpNWpT1fG1r2zYklvON5aPNVXM6JDusZGsERJvfckxyWXC4hwrU3R9hwAJ/VcDHyTThGa7yyUtF0p9I6dRrHEfa0mQCNek2tYXMeK8ZWaTUaCANxzgi09vVPDtVTLgKb2NB1Ne4N4db428TAEmD3L7OZ9elU1QCNDhwFtQkcDJLQl52cX7pHGSw9GaodQqU3Hrh7TBng1w+nFauMpltYNEf5YHjIGq0xc89goTBVvdZg4NcYLmO4iWuImeyHFSWOxLziKoOw9yItYOvcCO0qidnJbpnMGvmFb3lTYQQ2LREkTZ3aDc8lp1mg1nWAALZNgIAF4818Usyc6s4kQC8g34NAErQfmZLiSLEnYkbcNuxV9lWX/TqTNzU1zy/S0DUTAAiG2+QX3h6II1uETLrWEEl+3dZRGGzQNBLti0n+LwUhRxYFMa7aoZPKRv5WPeuaK3x+Z3DRutA0EmRvHWIvwAB7xwWek4AWvfbqmTwiQdiPVaFXGMA0gkSYEfsxxA4RJ7wsrMbThtwTJ3NwN56x7fRGqsvMMM3i9wpgCJu7rC0zGxPGOSxPe/qMOlzZ25TMfDzA9ExTwGSDaAJAtMcCB4HwXuGZqqC4OkC3dtubrir1FySyyXZSJc50aRB2Lj+bFbmGpn3bWyWuIcZklvV1OBJO1/5jyWlRnrAxsBw4QT8ismYuDWtsD1HbGDLiGgWF1x1pSWksg8yRL4PG6ntn7TQ0gk7ujUDHEhjrH/AGUvg6kMDNRiTJPOwEnhs66pWHzAu0ATuCZkHdwIkxJjZWrD4sOPVLjq2Mj4pcRPcC4dllUNknhZ94ZkzBgdwYR2kRHc4qWo04m3aDHOVGMaJdAnS5zm82kgucD2ar9od2KaaLBdRFmOgOYiLd8gEx4/JZURSInqIiACIiACIiANep8Q7wtDpZ/wVf8AcP0RFZD3kclwzkGdfAfu/ILBgPjpd1X5NRFqR4F3yb/28Z97/wDMqLybh/0/lRRFYQN2r/nYX90fRSeO/wA6r34X+UoiJe7+/A4uSvN3d+/U/nUVh/hd975uXqKh8/yTRgqf8L4NUhX3Z++z5BeouQ/J1jMd6Xe/5lYKe7P3T/O1eIpoiZq/wfeP8jlN5J8bPvfyrxFVW906uSbfs7vP+tbea/EP3B80RITL4ckHi9v+oP53K2U9x+6f9aIqi4s+C+Op3j5uUtwREI4wd16iKRE9REQAREQAREQB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185" name="Picture 17" descr="http://schoolcalendar.com.mx/datos/articulos/img_articulos_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764704"/>
            <a:ext cx="4320480" cy="4320480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467544" y="5517232"/>
            <a:ext cx="7956376" cy="76944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PRODUCTOS DE LIMPIEZA</a:t>
            </a:r>
            <a:endParaRPr lang="es-E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C:\Users\aler\Desktop\DOCUMENTOS ALER\logo ALE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08720"/>
            <a:ext cx="1904211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voltag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384376" cy="864096"/>
          </a:xfrm>
        </p:spPr>
        <p:txBody>
          <a:bodyPr>
            <a:noAutofit/>
          </a:bodyPr>
          <a:lstStyle/>
          <a:p>
            <a:r>
              <a:rPr lang="es-MX" sz="2400" dirty="0"/>
              <a:t>AMBIENTADORES EN AEROSOL </a:t>
            </a:r>
          </a:p>
        </p:txBody>
      </p:sp>
      <p:pic>
        <p:nvPicPr>
          <p:cNvPr id="6146" name="Picture 2" descr="http://t3.gstatic.com/images?q=tbn:ANd9GcRqWfnthcSV_hnSQJ4-VnRi4I_ec3uy0GM4nny1k7xaMt7_tv6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2520281" cy="1125126"/>
          </a:xfrm>
          <a:prstGeom prst="rect">
            <a:avLst/>
          </a:prstGeom>
          <a:noFill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79512" y="2420888"/>
            <a:ext cx="5256584" cy="108012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>
              <a:spcBef>
                <a:spcPct val="0"/>
              </a:spcBef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AROMATIZANTES CON APLICADOR Y </a:t>
            </a:r>
            <a:r>
              <a:rPr lang="es-MX" sz="2400" dirty="0">
                <a:solidFill>
                  <a:schemeClr val="tx2"/>
                </a:solidFill>
              </a:rPr>
              <a:t>DEODORIZANTES PARA BAÑO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t3.gstatic.com/images?q=tbn:ANd9GcQ07tVlqhi9IiqNP6rTZj_E5Tt-NAVgpPSg3BXdv1pqicdI7ML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980728"/>
            <a:ext cx="1150562" cy="1080120"/>
          </a:xfrm>
          <a:prstGeom prst="rect">
            <a:avLst/>
          </a:prstGeom>
          <a:noFill/>
        </p:spPr>
      </p:pic>
      <p:pic>
        <p:nvPicPr>
          <p:cNvPr id="10" name="Picture 4" descr="http://t0.gstatic.com/images?q=tbn:ANd9GcTi1cUXu-uWcp2ayu0EKZmyjM9q_j5eH9bQ6FOq-M0TIXgzI5eR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214989"/>
            <a:ext cx="2051720" cy="1643011"/>
          </a:xfrm>
          <a:prstGeom prst="rect">
            <a:avLst/>
          </a:prstGeom>
          <a:noFill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0" y="3212976"/>
            <a:ext cx="4896544" cy="108012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6" descr="http://t2.gstatic.com/images?q=tbn:ANd9GcR1GxSYx9DoiIvlacVgSLFSuujTWcWYPpUCONqof_PybPzhe7Mu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988840"/>
            <a:ext cx="1635541" cy="1656184"/>
          </a:xfrm>
          <a:prstGeom prst="rect">
            <a:avLst/>
          </a:prstGeom>
          <a:noFill/>
        </p:spPr>
      </p:pic>
      <p:pic>
        <p:nvPicPr>
          <p:cNvPr id="13" name="Picture 29" descr="C:\Users\aler\Desktop\ARCO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5157192"/>
            <a:ext cx="1656184" cy="1508185"/>
          </a:xfrm>
          <a:prstGeom prst="rect">
            <a:avLst/>
          </a:prstGeom>
          <a:noFill/>
        </p:spPr>
      </p:pic>
      <p:pic>
        <p:nvPicPr>
          <p:cNvPr id="14" name="Picture 10" descr="http://t1.gstatic.com/images?q=tbn:ANd9GcT78vT3DsXjFklRFJQvia4aACw2kKxKhbXDOz-KsFHEQDsHM_wg1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149080"/>
            <a:ext cx="1833841" cy="2448272"/>
          </a:xfrm>
          <a:prstGeom prst="rect">
            <a:avLst/>
          </a:prstGeom>
          <a:noFill/>
        </p:spPr>
      </p:pic>
      <p:pic>
        <p:nvPicPr>
          <p:cNvPr id="15" name="Picture 40" descr="C:\Users\aler\Desktop\untitled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4697760"/>
            <a:ext cx="2160240" cy="2160240"/>
          </a:xfrm>
          <a:prstGeom prst="rect">
            <a:avLst/>
          </a:prstGeom>
          <a:noFill/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251520" y="3140968"/>
            <a:ext cx="4788024" cy="108012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LIMPIEZA Y CUIDADO DE BAÑOS</a:t>
            </a:r>
          </a:p>
        </p:txBody>
      </p:sp>
      <p:pic>
        <p:nvPicPr>
          <p:cNvPr id="18" name="Picture 2" descr="http://t2.gstatic.com/images?q=tbn:ANd9GcS9ypkO3308nXGyImDyfOKstYUGeEr2CXS_JvPK0Fx2m9OdwBc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3356992"/>
            <a:ext cx="1051040" cy="1584176"/>
          </a:xfrm>
          <a:prstGeom prst="rect">
            <a:avLst/>
          </a:prstGeom>
          <a:noFill/>
        </p:spPr>
      </p:pic>
      <p:pic>
        <p:nvPicPr>
          <p:cNvPr id="19" name="Picture 8" descr="http://t1.gstatic.com/images?q=tbn:ANd9GcR3QGuASzcqvfrarKw09QwSpQ8Y9sSTmK9zAkeMeZueGNXPKE2Eg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2420888"/>
            <a:ext cx="1447800" cy="1676400"/>
          </a:xfrm>
          <a:prstGeom prst="rect">
            <a:avLst/>
          </a:prstGeom>
          <a:noFill/>
        </p:spPr>
      </p:pic>
      <p:pic>
        <p:nvPicPr>
          <p:cNvPr id="20" name="Picture 6" descr="http://t2.gstatic.com/images?q=tbn:ANd9GcREtDSwukcPK2z5NpUfl_020ZAeBYHtzKmIU3DXlRrKVcjebxNmL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3645024"/>
            <a:ext cx="1512168" cy="1512168"/>
          </a:xfrm>
          <a:prstGeom prst="rect">
            <a:avLst/>
          </a:prstGeom>
          <a:noFill/>
        </p:spPr>
      </p:pic>
      <p:pic>
        <p:nvPicPr>
          <p:cNvPr id="21" name="Picture 16" descr="http://t3.gstatic.com/images?q=tbn:ANd9GcRCTwMrK79_n1wnGlgJaLZyYcrHgQGXggfIgtGwRMLP2qcQ1SV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417840"/>
            <a:ext cx="2106039" cy="1440160"/>
          </a:xfrm>
          <a:prstGeom prst="rect">
            <a:avLst/>
          </a:prstGeom>
          <a:noFill/>
        </p:spPr>
      </p:pic>
      <p:pic>
        <p:nvPicPr>
          <p:cNvPr id="22" name="Picture 10" descr="http://t1.gstatic.com/images?q=tbn:ANd9GcSknQYTzDRweLsuu3Y7g_GyXhT4KqjA2yvWtRyqvMMMhHSOL3nm0rjkoskv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3429000"/>
            <a:ext cx="1440159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voltag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83671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MX" dirty="0"/>
              <a:t>LIMPIADORES PARA LIMPIEZA ESPECIFICA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2132856"/>
            <a:ext cx="8229600" cy="2808312"/>
          </a:xfrm>
          <a:prstGeom prst="rect">
            <a:avLst/>
          </a:prstGeom>
        </p:spPr>
        <p:txBody>
          <a:bodyPr vert="horz" lIns="0" rIns="0" bIns="0" anchor="b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ALFOMBRAS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ASFALTO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GRAFITY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VIDRIOS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 LIMPIAR Y PROTEGER PLASTICOS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PIZARRONES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 EL CUIDADO DE PISOS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 EL CUIDADO AUTOMOTRIZ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DESENGRASANTES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www.haikar.com.mx/idutgallery/images/-Quimicos/Rugb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96752"/>
            <a:ext cx="1418557" cy="1872208"/>
          </a:xfrm>
          <a:prstGeom prst="rect">
            <a:avLst/>
          </a:prstGeom>
          <a:noFill/>
        </p:spPr>
      </p:pic>
      <p:pic>
        <p:nvPicPr>
          <p:cNvPr id="2052" name="Picture 4" descr="http://t2.gstatic.com/images?q=tbn:ANd9GcS2o6v0OJHs7KNULGGGq80ktbSBFTgSyD3FRCvfRUioy3gB_TX8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140968"/>
            <a:ext cx="3387879" cy="2304257"/>
          </a:xfrm>
          <a:prstGeom prst="rect">
            <a:avLst/>
          </a:prstGeom>
          <a:noFill/>
        </p:spPr>
      </p:pic>
      <p:pic>
        <p:nvPicPr>
          <p:cNvPr id="12" name="Picture 2" descr="http://t1.gstatic.com/images?q=tbn:ANd9GcQ-WAfgFYkIKUAuw7F5hJ0oX5J5CSqbNoeh2G3duH0tFyyvwpfKt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841776"/>
            <a:ext cx="1510222" cy="2016224"/>
          </a:xfrm>
          <a:prstGeom prst="rect">
            <a:avLst/>
          </a:prstGeom>
          <a:noFill/>
        </p:spPr>
      </p:pic>
      <p:pic>
        <p:nvPicPr>
          <p:cNvPr id="13" name="Picture 8" descr="http://t1.gstatic.com/images?q=tbn:ANd9GcR3cmtlh6fN_4c4nH4e3vHyqLJvQXU4uPja8MmV-qw1maIx-G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365104"/>
            <a:ext cx="734592" cy="2232248"/>
          </a:xfrm>
          <a:prstGeom prst="rect">
            <a:avLst/>
          </a:prstGeom>
          <a:noFill/>
        </p:spPr>
      </p:pic>
      <p:pic>
        <p:nvPicPr>
          <p:cNvPr id="14" name="Picture 14" descr="http://3.bp.blogspot.com/-Sd8Ab4T55o4/TZtjblt3r5I/AAAAAAAAABk/pJc7MHzg-x0/s1600/fabulos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869160"/>
            <a:ext cx="1561720" cy="1660130"/>
          </a:xfrm>
          <a:prstGeom prst="rect">
            <a:avLst/>
          </a:prstGeom>
          <a:noFill/>
        </p:spPr>
      </p:pic>
      <p:pic>
        <p:nvPicPr>
          <p:cNvPr id="15" name="Picture 16" descr="http://t1.gstatic.com/images?q=tbn:ANd9GcTwG-YcrTKsOvR6D2y_RsyXVdhP-kSmeLyBBoYTN1SOHKS3eJv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1412776"/>
            <a:ext cx="1075953" cy="1658513"/>
          </a:xfrm>
          <a:prstGeom prst="rect">
            <a:avLst/>
          </a:prstGeom>
          <a:noFill/>
        </p:spPr>
      </p:pic>
      <p:pic>
        <p:nvPicPr>
          <p:cNvPr id="10" name="Picture 3" descr="C:\Users\aler\Desktop\DOCUMENTOS ALER\logo ALER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789" y="5849888"/>
            <a:ext cx="1904211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voltag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PRODUCTOS DE LIMPIEZA        INDUSTRIAL</a:t>
            </a:r>
          </a:p>
        </p:txBody>
      </p:sp>
      <p:pic>
        <p:nvPicPr>
          <p:cNvPr id="35842" name="Picture 2" descr="http://www.ferminelvira.com/maquinas/productos_limpie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68760"/>
            <a:ext cx="4032448" cy="3632836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3568" y="908720"/>
            <a:ext cx="7920880" cy="1008112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COMPROMISO NATURAL: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TOMAR CONCIENCIA SOBRE LAS CONDICIONES DE NUESTRO MEDIO AMBIENTE, APRENDER A CUIDAR NUESTROS ENTORNOS Y BRINDAR UN FUTURO MEJOR ; PUES SON PRODUCTOS DISEÑADOS PARA REALIZAR FUNCIONES ESPECIFICAS  DE LIMPIEZA Y MANTENIMIENTO INDUSTRIAL.</a:t>
            </a:r>
            <a:endParaRPr kumimoji="0" lang="es-MX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4" name="Picture 4" descr="http://www.anunico.com.mx/fotos/articulos_de_seguridad_industrial_productos_de_limpieza_e_iluminacion-4c2bf931f3b77af027c427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92896"/>
            <a:ext cx="2736304" cy="2736304"/>
          </a:xfrm>
          <a:prstGeom prst="rect">
            <a:avLst/>
          </a:prstGeom>
          <a:noFill/>
        </p:spPr>
      </p:pic>
      <p:pic>
        <p:nvPicPr>
          <p:cNvPr id="35846" name="Picture 6" descr="http://www.cleanity.com/images/bodegon-home-prem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9629" y="2852936"/>
            <a:ext cx="2854371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voltag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4712"/>
          </a:xfrm>
        </p:spPr>
        <p:txBody>
          <a:bodyPr>
            <a:normAutofit/>
          </a:bodyPr>
          <a:lstStyle/>
          <a:p>
            <a:r>
              <a:rPr lang="es-MX" sz="3600" dirty="0"/>
              <a:t>QUIMICOS DE LIMPIEZA Y SANITIZACION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/>
          <a:lstStyle/>
          <a:p>
            <a:r>
              <a:rPr lang="es-MX" dirty="0">
                <a:latin typeface="+mj-lt"/>
              </a:rPr>
              <a:t>CLORO</a:t>
            </a:r>
          </a:p>
          <a:p>
            <a:r>
              <a:rPr lang="es-MX" dirty="0">
                <a:latin typeface="+mj-lt"/>
              </a:rPr>
              <a:t>LIMPIADOR MULTIUSOS VARIOS AROMAS</a:t>
            </a:r>
          </a:p>
          <a:p>
            <a:r>
              <a:rPr lang="es-MX" dirty="0">
                <a:latin typeface="+mj-lt"/>
              </a:rPr>
              <a:t>LIMPIA VIDRIOS</a:t>
            </a:r>
          </a:p>
          <a:p>
            <a:r>
              <a:rPr lang="es-MX" dirty="0">
                <a:latin typeface="+mj-lt"/>
              </a:rPr>
              <a:t>ACIDO MURIATICO</a:t>
            </a:r>
          </a:p>
          <a:p>
            <a:r>
              <a:rPr lang="es-MX" dirty="0">
                <a:latin typeface="+mj-lt"/>
              </a:rPr>
              <a:t>SARRICIDA </a:t>
            </a:r>
          </a:p>
          <a:p>
            <a:r>
              <a:rPr lang="es-MX" dirty="0">
                <a:latin typeface="+mj-lt"/>
              </a:rPr>
              <a:t>LUSTRA PISOS </a:t>
            </a:r>
          </a:p>
          <a:p>
            <a:r>
              <a:rPr lang="es-MX" dirty="0">
                <a:latin typeface="+mj-lt"/>
              </a:rPr>
              <a:t>ABRILLANTADORES </a:t>
            </a:r>
          </a:p>
          <a:p>
            <a:r>
              <a:rPr lang="es-MX" dirty="0">
                <a:latin typeface="+mj-lt"/>
              </a:rPr>
              <a:t>PINO</a:t>
            </a:r>
          </a:p>
          <a:p>
            <a:endParaRPr lang="es-MX" dirty="0">
              <a:latin typeface="+mj-lt"/>
            </a:endParaRPr>
          </a:p>
        </p:txBody>
      </p:sp>
      <p:pic>
        <p:nvPicPr>
          <p:cNvPr id="28674" name="Picture 2" descr="Productos – Varsset – Fabricante de productos químicos para la limpieza e  higie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564904"/>
            <a:ext cx="4800533" cy="2520280"/>
          </a:xfrm>
          <a:prstGeom prst="rect">
            <a:avLst/>
          </a:prstGeom>
          <a:noFill/>
        </p:spPr>
      </p:pic>
      <p:pic>
        <p:nvPicPr>
          <p:cNvPr id="6" name="Picture 3" descr="C:\Users\aler\Desktop\DOCUMENTOS ALER\logo ALE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229200"/>
            <a:ext cx="1904211" cy="10081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11560" y="544522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+mj-lt"/>
              </a:rPr>
              <a:t>CONTAMOS CON MAQUILA O FABRICACION PERSONALIZADA DE CUALQUIERA DE ESTOS PRODUCTOS </a:t>
            </a:r>
          </a:p>
        </p:txBody>
      </p:sp>
    </p:spTree>
  </p:cSld>
  <p:clrMapOvr>
    <a:masterClrMapping/>
  </p:clrMapOvr>
  <p:transition spd="slow">
    <p:newsflash/>
    <p:sndAc>
      <p:stSnd>
        <p:snd r:embed="rId2" name="voltag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/>
          <a:lstStyle/>
          <a:p>
            <a:r>
              <a:rPr lang="es-MX" dirty="0"/>
              <a:t>ACCESORIOS PARA LA LIMPIEZA</a:t>
            </a:r>
          </a:p>
        </p:txBody>
      </p:sp>
      <p:pic>
        <p:nvPicPr>
          <p:cNvPr id="34818" name="Picture 2" descr="http://www.paginasamarillas.com.pe/dbimages/277753/IMG132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36713"/>
            <a:ext cx="4469099" cy="4392488"/>
          </a:xfrm>
          <a:prstGeom prst="rect">
            <a:avLst/>
          </a:prstGeom>
          <a:noFill/>
        </p:spPr>
      </p:pic>
      <p:pic>
        <p:nvPicPr>
          <p:cNvPr id="4" name="Picture 3" descr="C:\Users\aler\Desktop\DOCUMENTOS ALER\logo ALE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908720"/>
            <a:ext cx="1904211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voltag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BASUREROS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141277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CONTENEDORES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5536" y="220486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CUBETAS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034" name="AutoShape 2" descr="data:image/jpg;base64,/9j/4AAQSkZJRgABAQAAAQABAAD/2wCEAAkGBhQSERUUExQWFRUVGRcYFxgYFxwYFxgXHBcXFxcYGBQYHCYfGBkjGRcXHy8gIycpLCwsFx8xNTAqNSYrLCkBCQoKDgwOGg8PGiwlHyQsLC0sKSkpLCwsLCwsLS4sLywsLCwsLCkpLCwsLCwsLCwtKSwpLCwsLCwsLCwsLCwsKf/AABEIAMwA9gMBIgACEQEDEQH/xAAcAAEAAAcBAAAAAAAAAAAAAAAAAQIDBAUGBwj/xABGEAABAgMEBwQFBwoHAQAAAAABAAIDBBEFEiExBgdBUWFxkRMigfAyobHB0SNCUmJysuEUFTNDY4KSoqPCCCQlU4Oz8XP/xAAbAQABBQEBAAAAAAAAAAAAAAAAAQIDBAUGB//EADcRAAIBAgMEBwYGAgMAAAAAAAABAgMRBCExBRJBUQYTMmFxgbEiM5GhwdEUI0JicuGC8BYkUv/aAAwDAQACEQMRAD8A7iiIgAiIgAiKFUARREQAREQAREQAREQARYi0tLZSXJEWOxrhgWg3nDm1tSFCR0wk43oTEMncXXTs2Oodqbvxva5P+GrOO/uO3Ozt8TMIqbJhrhUOBHAgqpVOIAiIgAiIgAiIgAiIgAiIgAiIgAiIgAqM3OMhNL4j2sYM3OcGtHMnBaTaWuaRhFzWmJEc2ooGFrag0oXO2cQD4rj2lenUxOx+0e9zWscXQmDAQ9xFM3fWx6K7RwVSo88l3kE60Y6ZnfTrAs+pH5ZBqBUgPBNOQWFn9cshDJDe1iUwqyHRtebyF5+ixbxLjmTUnedp51qfFShxGRI81V+GzYfqbIHiXwOyT2vQEEQYIBpgXurQ4/NbSuzaudvnDHmYkeajRYpdgHMIaRU4Uxo1gAIujosD2h3qeIH0DiDR1aFzcDvoSMcVYjhIw7OXnmRuq5am3ytrXadnPzsIgVoXlwGO4EYdVNK6fT0OM4fnL5MDuviw74dlmy6SDicTnQb1obxQiu6vXEU8PakKbLRgBWv4prow/wBS+zHKUjqA1qTzBX8sk4uzGG8Oyrk1g+Hits1Z6x5i0ZiLCisghsNl69DDxU3w0Cj3HAi8dmQXAHzDiuoajo0SDFmyYZDDL9oHuY4Nqw1aA7AEEPJ8FVxNGnGm2ln5Ilpyk5K53aq5fpFrMf20WHAe1kNlQx4bec9wzxcCAK4Du7DjktVntO5uP6cV1MO6w3G8cGjErBMbU+SfxwXKVcXvZQPRMB0d6tylirPlbPx1XlpxZv0prYjQ5djTDESKMC9xwdUkjutAxpQeccPP6xJuNnFcwbodGjr6R6rWzDpx28KeB8PHNXEOO2hqypocQ94oc8jUHD2Ku61RqzZrLZmDptzhSu2/h8XZFQWnXafHHZjjXHGuahEmGO9Ig14cz9E+eZUsQMNSGuAw+e07yc2g7D0VIyziTda4/ujlsrv9XSO7LMaVG9+y/FFd8zDb6LGkk1xyHLAU28MlP+cXB3ccYZOFQ9wOw/NPjTH2Kz7CgN5rwaYGmHjXjToqKN5kscNSlzdubv8A0ZhtvzTMRMRB/wAjju+kd/nJXVm6XznasH5W4BzhUvdVgqaEuJBAbTctdqts0M0DdPNdE7UQ2MddwaXOJoHYYgDMbVJCVSUrRb+JWxVHB4ei51oxS57qeunBna4bwQCCCDiCMQRvBUyx9mybZSXZCvFzYYDQTSpVKBb7XvIAIa0kOccMeG+i0qmKpUrKpJJ5fN2Xz4nlzhm93NGVRWTrWbsBPhT24qzj2i91Kd0baZnx2KpW2thaV/bu+Sz+enzFVOTMyi1ttQc88867OKridf8ASPq94VGO36V/ag/Kz+w7qu8zqLACfi/SPRuIqeG72qp+cYuxzPFh9oeFOtu4T9Ta8vtcTqpGbRYZlqRdtzwDh71eWfPmISCACACaGoxJwy3BWcPtXCYifV0p3fg/qhJU5RV2XqIi0iM4LpfqeiSUtEmGxxGbDoXN7MtcG1oXVvGtK1PCu5c5EUb167mpZsRjmPF5rwWuB2tIoR0K846xdB22bMNax5fDihz2VHeaA4C645OpUYinJbmCxcqj3JvMo1qKiro1MPG8KNFDsxnRQ7MblqZlXImopnPJAFTQVoNgrStOgVLsscz1UHtIGB9iS/cLbvKcwcVTUXVzO1QIUDzJ1kZnQmSbFtGVhvaHNdGhhzTkW3qkEbqBerwwUpQUpSmym6i8xaqoN615QbnuP8MKI73L0+sbHdtLuLVLQ1rSrQeDNwS1jWQorcWPDQBXc66MWn1Zric9IRIER0OI0tew0IOzkRmKYg7l6RXDNZA/1KP/AMf/AFsWBjKaSUlqdv0ZxlV1JYeTvGza7s18jWS8k4+fNERFmncpWKwmTSnAjIdclSL640Hk9VBEtxipxi7pES/pu2KCIkHpWC6vqtnBDk3ChJdFe7hQNhtz5rlC6/q4slr5KE8lwIdFoBShBftqCdielWcZdRbftlfxRzvSOSWESejkvRmbmo7ojgSaNFaNG84VJ2mleqkVtOxokKJccwEHJwJAI8dtNimjzVxt5zTTDIg/BcTjfxM67/Et72mpxEUkvZK6KWFFDgCK0OVVMSqSlG9mhbMVRUxHbleFcqVxryVRLNKIIioUUUIUO+0/ZY6xA4K9kGxA4Uabte9XDYcQDnjRY4SbS4GmN4HfjXDPjitmXV9HcFGtN4hyd4tefj3FevKysERF3hTC4zr+h/KyjtlyKP5oZ967MuRa/wBndlDxjD1QyrmB9/Hz9CGv2GcdqoqCiukM0VRESgW0YYqmqkfNU1WlqWI6G86loVbXg/VZFd/TLf7l6SXnrURAraZP0YEQ9XQ2+9ehViY33vkW6XZC4jrPH+oxPsw/uBduXFdarKWgeMOGfaPcsbGe78zqejLtjP8AF/Q1BERZJ6OEREAEREAF3LVrDpZsHjfP9Ry4au9aBQ7tnS4y7leriferuC7b8DlOlMv+tBfu+jL+3SBBJoCQWU4Vc1pI3GhKxHZhzC0jA+fgszbbawH8KHxDgR6wsTCyXMdKFavCS5fVnGYfskwUATw9u5TKAC5EnLV8leiB5ph7cKfHzjPGkw4HYTtGG0n3q4RP6yWWegFvLyoaXEjGpIOdAQK0rljVXCImyk5O7AqQPSbzHtWdWDlB3281nF33ReNsPN/u+iKeI7QREXVlcLlWv2F8hKu3RXjqyv8Aauqrmuvhv+QgndMNr4woqs4R2rRI6vYZwoFECiunMsIpgw7lGK9rBji47Ng+JVetiadFXk/LiSQpSm7Is4+ajClnO9FpPIYdVcstFu1p5gD3Kv8AnZpwvO6/isme0r3tEuKg1xNp1XW9Cs6Yixo5rehFjWsILql7HGtSB83ftW+TGu4fq5au4ujM+6PiuKO7N23FS/kLTkfPiFnVazqS3mWIwsrI3+1tO5uM9zxEjQwT6MKI5rRsoLrlg5y3IkVwMZ73uAu1eS51KkgXjicSVrzZOmT/AFhTGDTNxPjgoJJSyZLSnOlLehJp807MzLp9gzKo/nVu4lY/s2UwxVRk+xoxbioXQpvgalLbOOpaVG/Gz9S+/Obdx9XxQ2o3c71fFYuNbO5oHr9ytHWi47+ib+FgWf8AkWN5r4I2WXmg/Ko5qsrKym9wcfwV6qFaKjNqJ2+y69WvhY1K2rvwtxC9CaKQ7slLDdBhfcC89FejbEh3ZaCN0OGP5ArWC1ZgdKn+XSXe/oRtn9BE+yVhYbsh8c8z/wC+RnbTaDBiA5XHewrXIJ3049Rw9S5rpRH8ym+5nI4fRl2CikYPNOmHnJTrjSwEREgBERAFeRHyjfOwrNLDWd+kHj7FmV6P0ajbBv8Ak/RFKv2giIukIAufa8IdbNB3RoZ9Tx710FaNrmhVsqIfovhH+cD3qfDO1WPihlTsM88hRSiLqjKKM3BLjUZUAFeSs3wyDQihWSUXS/aAitLoqMK7Rh61i4vAqMXUg/G5do4ht7sjFKIKgixy8RvFXUtaD25bPOxWii11EjQGcfpDEe267LiD7aq1Y+nzuO34rHGIVN25Td0C7iRXH52HrVs6IOJ5lSOeTtUickBU7bdQeCyej4q813LELNaO5lRV/ds0NmZ4yl/Jepn0RXX5vvNJbEhl2wVp1vUoseMHLQ9Ixm0cPg1+bLPguLLYty44Diu+w9KJVkJtYzMGgUaanAAYAYrjUpCc1ovNx3tLfiFdMaw53m82fDzgrtF9VfiefbV2pLaDj7O6o3tnzt9jf7T1iwyHMhw3OBBFXd3EjditLaIT474sV8YXg0AQn3aUFCTXMkecVYPjMb889HDhuUjJ1pyf53JKsVVzks7WutbZP6GOm0bPAhyu2Ymh9qJXrRp3KaYcTGhNgTr2sIf2he4uIIAuAA3QMa5rAwXX6NBZnmcM8MXZUVhawe0XWOYDXEk8fm1wpRZz2fFvKcuOu61p/HzJOsZ0CN2zG1ZOwnH9oGBpHNtfYdqksu34hmGQYj5d98PNYTnEgtoe8HADEVy3Ln8SeIaGsBfQULjlXHacDsVKzLZfCjtig3nNrRoFRiC0ig4FU57GTpyTabs7ezGOdstO8VVs/wCztCKnLRC5jXOF0loJG4kVIrwVRcM1Z2LpdWaPlPA+5ZdYiy/0n7p9rfisuvS+j6tgYvm36lGt2wiIt4hC0/W2wGyZjh2R/rQ/itwWsay4dbKm8K/J16OafcpaLtUi+9DZ9lnmdPPtQoF1ZkkVWls3fZPuVFVJfPwPsKhxKvSl4MfT7SMQVBRfmVBcobAREQAUQFBTw2oAkRTOUqACzuj4zWCAWwWA3AqGv7tmjstN4ylb/wBIzBFVZz9tvgEAVcDXbyqMsVeq3npFsVt12GNQRmsqjNRl7Wh3219mxxlF7qW+tH9PMmltOmUo+Ga7xQ+9VxpjAO9uWYPCuVfIWjlmJA30VWHKOK1eqgeX2N+gaRwD+tAOfpZ8MVcttCE6lHtPR1efnYudOkHc1RMA7im9THgwsdRbFb9X+EhW9qUbRwDQSdgyHCuS53AESoulw8SFkZIveT2j3OumnecSK7czyTXRtncC/n5178GnmaV/hC6rqokw2SvZudFiG8QK0F1oFd2HrXKroC7Pq/h0kIXEvd1e5c/0inu4RJcZL0ZNQ7RsSIi8/LhdWR+lf9lvrJ+HsWXWFs2M1jor3uDWtaypJoAO8akk0AxWVl5pkRt5jmvaci0hw6jBep7DVsBT8H6soVu2yqiItgiCwWncK9Zs4P2EX7hKzqxelDKyUyN8GL/1uTodpCPQ8pV89VMFSBUa+eq6y5lWKiqQPSHnZ+Kol6ngRO8OfwTKtnCS7mLFZox0Ud48ypFUmB33cyqa5M1wiIgUKpCVNVYWSAJH5qVRfmjUAAFsNgtwKwN7z5K2GwR3Cq+Jf5bNfYkd7H014+jMoiLLWHotMTZ+Rhkt2vPdYP3jnyFSshRcnZHplWrCjFzqNJc2aTKy9a/adzzPwV4yXSBCLXPac2veDzDyPcVctWrKTPHqj9p2KXY4oZYKsQpkzeZGU4Mrw84KD4QFcKVx5q9lW1Ktpg4pbsC2qu46HQ7sjLj9mD1q73rhr3Lv1iQbstBbuhwx/IFzPSaVqNOPf6L+yxh9WXqg51ASchieSisTpZNdnJTDhmIbqeIp55LjKVN1KkYc2l8S23ZXOGac6Uvm47++7sr3dZXu0GTruRPHjmspqc0ofK2hDhXndjMHs3MB7t93oPu5VDgBXcStEJW16sJAxLUk7pJLYhe4U9FrAXVJ4r2GlSjSgoQWSyM5u+bPUyIilGBQc0EUOIOYUUQBh4+h8k/0pSXPOCyvW7VY+Pqxs1+cnCH2at+6QtoRPVSS0bE3VyNKjanbMd+oc37MWIP7liLW1KSLYT3wzHDmMc4DtAQXAEiocwnPdRdMVOYhXmOadoI6iieq9VfqfxGuEeR43m/TdzVFV54UeVQUBKEREChVYeSpKq1AFN2ai0KUqZqAHgux6mtFZeclo3bw7xa5gaQ5zSAWmoq0jauNleg9QcCklFdvigdIbT/ckaTyYsZyg96DafNZGzWbq3koLr3ZmIa1HaG+ByacOtVszWACgAAGwZKZERio6IWrWqVXepJvxbfqeWZoUjzA/bRf+xynalrYTc1/94v33KWG9VprNjGVKKPn2KFcVMFEIXMmMfO5Wk03vFXkgcfPBWs4e8U4Qs2sqaL0NLto0DcAOgAXCbHlr8aG36T4ba7quAXeXWRHb6IhP4lzmHxF0hYO3MDiMYodTG9r3zXG3NlijOMb3IrD6SQHvlozIbHRXOYQGtFSThTgB55bLAseuMR1fqtwHXM+rJZGFBa0UaABwCqbP6O1VKNSu7Wd7LN/YfOutEeXBqstNxwk4grvLAPvLs2qnVubOhuixqGYigAgYiGwY3A7aScScsBuqegIu2sVbhERKIEREAEREAEREAePbehXZiK3c9w6OIwWPWc02hXZ+ZbuixeH6xywaQcgiIgUKq1qkBVSmCAKRChVCiAIr0jqQhUsyv0orz0DG/2rzaF6f1QQLtlQfrGIf6jh7kDWbmiIlEPO+tPR8ylovMIhzZgdtdObXEkOFdoqCRzWrtjv2s6Fb/rlfW0mj6MCGPExIh9hC0oBV5vMcUGzdMw4eCqsnGnapwprgOwKJ2AupSZH0h1VKLCvOJrQHaoy0u3cFTEEl3Cvn1IGme0NlWmclxn8o3hlj7QvQa4NoS3/AD0uP2nuK7yrNPQQIiKQUIiIAIiIAIiIAIiIAIURAHlTWXDu2pND9q89XF3vWsLc9b8K7a0yN5aesNhPrJWmJByIhKKAU4PnyECgN4KcqQFTpAKKIiUCIXe9H9ZslZ9lyzHv7SL2ZPZQ+84XnOcLxyZntx4FcDRAh6r0H0+gWlDJh92Iz04ZzA2OG9vH8Fs68v6pbc/JrTgk+hEPZP5PwHR90+C9QJRpwTWzFra0QfRhwh1BPvWqgLYNZkStsTHAQm9IYWvg4qrU1HE11TsyUqiFEIXUufPnkpzgqME4edxUs6+gTkNNl0DiNdaMAAit4noxx9y7oIorSorurj0Xk2R0kiSswIsEi+wPDScaOcxzL1N7b1RxCxTbQiiJ2giPEStb4cb96ta3q1rXFWoKyHWPZSLD6H2kZiQloxNXRIUNzj9a6L3rqswniBERABERABERABERABERAHmzXfDpa0Q/SZCP8gHuWgLruvDR6M+cEVkJ7mGGzvNaSAQXggkDA0pguURJYtNCCDxw9SS45FFTA81G5yU1ECkvncpioCvn/wAUzUgFFFc9kCrmRsGNHddgwnvdua0u9QCLgY1F1jQvUZFiPD58GHCAPca4do40wxFboGZ24UptWwu/w8S3a1EzG7LayjL/AIRaUp+6lEuc51U6MGdn2NI+Sh/KRPstODf3nUHKq9PrD6N6IysgwsloQZepeNS5zqZXnuJJzPDErMJRDznp68OtacOffYOkKH+PRYUZrO6ayMRtoTLnQ3tDory0lpALRgCCRQigzWELVUnqBEKbFSKcNUYFVlaK3tR2HX3qvC8+fBSz0sXNwToicTT4p7x5qVo3mnnJbBF0Enz32ykctdi0iGTUb6DFZvRXVFOx48Pt4D4MGoL3PoDdzIDa1qcslcHXO56uZLsrLlGHPsWOPNwvkdXFbGpIUINaGjAAADkMAp0o0IiIAIiIAIiIAIiIAIiIAK0m7Kgxf0kKHE+2xrvaFdogDV53VjZsWt6VYCdrLzPuELXp7UNIP9B0aHyeHAeDm19a6SiSwHGpr/Dx/tzng+Fj1a7HZsVOB/h5dXvzjafVhGvreu0oiwtzQ7F1MyEChe10dw/3D3f4G09dVusnIQ4TbsJjYbRsa0NHQKuiLCBERKAREQBBzQcCKgrFzuispG/SS8J1dtwA/wAQxWVRFgNPm9VMg/KG+H9h7vY6o9Swk5qWYTWHMPHBzQ7liKLpaJjhF8AORs1ORrwHbNptN3L+bPzgt3sLV/Ky1110xIjfnvNcd4bkFsqIUEtACIieAREQAREQAREQB//Z"/>
          <p:cNvSpPr>
            <a:spLocks noChangeAspect="1" noChangeArrowheads="1"/>
          </p:cNvSpPr>
          <p:nvPr/>
        </p:nvSpPr>
        <p:spPr bwMode="auto">
          <a:xfrm>
            <a:off x="63500" y="-942975"/>
            <a:ext cx="234315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036" name="AutoShape 4" descr="data:image/jpg;base64,/9j/4AAQSkZJRgABAQAAAQABAAD/2wCEAAkGBhQSERUUExQWFRUVGRcYFxgYFxwYFxgXHBcXFxcYGBQYHCYfGBkjGRcXHy8gIycpLCwsFx8xNTAqNSYrLCkBCQoKDgwOGg8PGiwlHyQsLC0sKSkpLCwsLCwsLS4sLywsLCwsLCkpLCwsLCwsLCwtKSwpLCwsLCwsLCwsLCwsKf/AABEIAMwA9gMBIgACEQEDEQH/xAAcAAEAAAcBAAAAAAAAAAAAAAAAAQIDBAUGBwj/xABGEAABAgMEBwQFBwoHAQAAAAABAAIDBBEFEiExBgdBUWFxkRMigfAyobHB0SNCUmJysuEUFTNDY4KSoqPCCCQlU4Oz8XP/xAAbAQABBQEBAAAAAAAAAAAAAAAAAQIDBAUGB//EADcRAAIBAgMEBwYGAgMAAAAAAAABAgMRBCExBRJBUQYTMmFxgbEiM5GhwdEUI0JicuGC8BYkUv/aAAwDAQACEQMRAD8A7iiIgAiIgAiKFUARREQAREQAREQAREQARYi0tLZSXJEWOxrhgWg3nDm1tSFCR0wk43oTEMncXXTs2Oodqbvxva5P+GrOO/uO3Ozt8TMIqbJhrhUOBHAgqpVOIAiIgAiIgAiIgAiIgAiIgAiIgAiIgAqM3OMhNL4j2sYM3OcGtHMnBaTaWuaRhFzWmJEc2ooGFrag0oXO2cQD4rj2lenUxOx+0e9zWscXQmDAQ9xFM3fWx6K7RwVSo88l3kE60Y6ZnfTrAs+pH5ZBqBUgPBNOQWFn9cshDJDe1iUwqyHRtebyF5+ixbxLjmTUnedp51qfFShxGRI81V+GzYfqbIHiXwOyT2vQEEQYIBpgXurQ4/NbSuzaudvnDHmYkeajRYpdgHMIaRU4Uxo1gAIujosD2h3qeIH0DiDR1aFzcDvoSMcVYjhIw7OXnmRuq5am3ytrXadnPzsIgVoXlwGO4EYdVNK6fT0OM4fnL5MDuviw74dlmy6SDicTnQb1obxQiu6vXEU8PakKbLRgBWv4prow/wBS+zHKUjqA1qTzBX8sk4uzGG8Oyrk1g+Hits1Z6x5i0ZiLCisghsNl69DDxU3w0Cj3HAi8dmQXAHzDiuoajo0SDFmyYZDDL9oHuY4Nqw1aA7AEEPJ8FVxNGnGm2ln5Ilpyk5K53aq5fpFrMf20WHAe1kNlQx4bec9wzxcCAK4Du7DjktVntO5uP6cV1MO6w3G8cGjErBMbU+SfxwXKVcXvZQPRMB0d6tylirPlbPx1XlpxZv0prYjQ5djTDESKMC9xwdUkjutAxpQeccPP6xJuNnFcwbodGjr6R6rWzDpx28KeB8PHNXEOO2hqypocQ94oc8jUHD2Ku61RqzZrLZmDptzhSu2/h8XZFQWnXafHHZjjXHGuahEmGO9Ig14cz9E+eZUsQMNSGuAw+e07yc2g7D0VIyziTda4/ujlsrv9XSO7LMaVG9+y/FFd8zDb6LGkk1xyHLAU28MlP+cXB3ccYZOFQ9wOw/NPjTH2Kz7CgN5rwaYGmHjXjToqKN5kscNSlzdubv8A0ZhtvzTMRMRB/wAjju+kd/nJXVm6XznasH5W4BzhUvdVgqaEuJBAbTctdqts0M0DdPNdE7UQ2MddwaXOJoHYYgDMbVJCVSUrRb+JWxVHB4ei51oxS57qeunBna4bwQCCCDiCMQRvBUyx9mybZSXZCvFzYYDQTSpVKBb7XvIAIa0kOccMeG+i0qmKpUrKpJJ5fN2Xz4nlzhm93NGVRWTrWbsBPhT24qzj2i91Kd0baZnx2KpW2thaV/bu+Sz+enzFVOTMyi1ttQc88867OKridf8ASPq94VGO36V/ag/Kz+w7qu8zqLACfi/SPRuIqeG72qp+cYuxzPFh9oeFOtu4T9Ta8vtcTqpGbRYZlqRdtzwDh71eWfPmISCACACaGoxJwy3BWcPtXCYifV0p3fg/qhJU5RV2XqIi0iM4LpfqeiSUtEmGxxGbDoXN7MtcG1oXVvGtK1PCu5c5EUb167mpZsRjmPF5rwWuB2tIoR0K846xdB22bMNax5fDihz2VHeaA4C645OpUYinJbmCxcqj3JvMo1qKiro1MPG8KNFDsxnRQ7MblqZlXImopnPJAFTQVoNgrStOgVLsscz1UHtIGB9iS/cLbvKcwcVTUXVzO1QIUDzJ1kZnQmSbFtGVhvaHNdGhhzTkW3qkEbqBerwwUpQUpSmym6i8xaqoN615QbnuP8MKI73L0+sbHdtLuLVLQ1rSrQeDNwS1jWQorcWPDQBXc66MWn1Zric9IRIER0OI0tew0IOzkRmKYg7l6RXDNZA/1KP/AMf/AFsWBjKaSUlqdv0ZxlV1JYeTvGza7s18jWS8k4+fNERFmncpWKwmTSnAjIdclSL640Hk9VBEtxipxi7pES/pu2KCIkHpWC6vqtnBDk3ChJdFe7hQNhtz5rlC6/q4slr5KE8lwIdFoBShBftqCdielWcZdRbftlfxRzvSOSWESejkvRmbmo7ojgSaNFaNG84VJ2mleqkVtOxokKJccwEHJwJAI8dtNimjzVxt5zTTDIg/BcTjfxM67/Et72mpxEUkvZK6KWFFDgCK0OVVMSqSlG9mhbMVRUxHbleFcqVxryVRLNKIIioUUUIUO+0/ZY6xA4K9kGxA4Uabte9XDYcQDnjRY4SbS4GmN4HfjXDPjitmXV9HcFGtN4hyd4tefj3FevKysERF3hTC4zr+h/KyjtlyKP5oZ967MuRa/wBndlDxjD1QyrmB9/Hz9CGv2GcdqoqCiukM0VRESgW0YYqmqkfNU1WlqWI6G86loVbXg/VZFd/TLf7l6SXnrURAraZP0YEQ9XQ2+9ehViY33vkW6XZC4jrPH+oxPsw/uBduXFdarKWgeMOGfaPcsbGe78zqejLtjP8AF/Q1BERZJ6OEREAEREAF3LVrDpZsHjfP9Ry4au9aBQ7tnS4y7leriferuC7b8DlOlMv+tBfu+jL+3SBBJoCQWU4Vc1pI3GhKxHZhzC0jA+fgszbbawH8KHxDgR6wsTCyXMdKFavCS5fVnGYfskwUATw9u5TKAC5EnLV8leiB5ph7cKfHzjPGkw4HYTtGG0n3q4RP6yWWegFvLyoaXEjGpIOdAQK0rljVXCImyk5O7AqQPSbzHtWdWDlB3281nF33ReNsPN/u+iKeI7QREXVlcLlWv2F8hKu3RXjqyv8Aauqrmuvhv+QgndMNr4woqs4R2rRI6vYZwoFECiunMsIpgw7lGK9rBji47Ng+JVetiadFXk/LiSQpSm7Is4+ajClnO9FpPIYdVcstFu1p5gD3Kv8AnZpwvO6/isme0r3tEuKg1xNp1XW9Cs6Yixo5rehFjWsILql7HGtSB83ftW+TGu4fq5au4ujM+6PiuKO7N23FS/kLTkfPiFnVazqS3mWIwsrI3+1tO5uM9zxEjQwT6MKI5rRsoLrlg5y3IkVwMZ73uAu1eS51KkgXjicSVrzZOmT/AFhTGDTNxPjgoJJSyZLSnOlLehJp807MzLp9gzKo/nVu4lY/s2UwxVRk+xoxbioXQpvgalLbOOpaVG/Gz9S+/Obdx9XxQ2o3c71fFYuNbO5oHr9ytHWi47+ib+FgWf8AkWN5r4I2WXmg/Ko5qsrKym9wcfwV6qFaKjNqJ2+y69WvhY1K2rvwtxC9CaKQ7slLDdBhfcC89FejbEh3ZaCN0OGP5ArWC1ZgdKn+XSXe/oRtn9BE+yVhYbsh8c8z/wC+RnbTaDBiA5XHewrXIJ3049Rw9S5rpRH8ym+5nI4fRl2CikYPNOmHnJTrjSwEREgBERAFeRHyjfOwrNLDWd+kHj7FmV6P0ajbBv8Ak/RFKv2giIukIAufa8IdbNB3RoZ9Tx710FaNrmhVsqIfovhH+cD3qfDO1WPihlTsM88hRSiLqjKKM3BLjUZUAFeSs3wyDQihWSUXS/aAitLoqMK7Rh61i4vAqMXUg/G5do4ht7sjFKIKgixy8RvFXUtaD25bPOxWii11EjQGcfpDEe267LiD7aq1Y+nzuO34rHGIVN25Td0C7iRXH52HrVs6IOJ5lSOeTtUickBU7bdQeCyej4q813LELNaO5lRV/ds0NmZ4yl/Jepn0RXX5vvNJbEhl2wVp1vUoseMHLQ9Ixm0cPg1+bLPguLLYty44Diu+w9KJVkJtYzMGgUaanAAYAYrjUpCc1ovNx3tLfiFdMaw53m82fDzgrtF9VfiefbV2pLaDj7O6o3tnzt9jf7T1iwyHMhw3OBBFXd3EjditLaIT474sV8YXg0AQn3aUFCTXMkecVYPjMb889HDhuUjJ1pyf53JKsVVzks7WutbZP6GOm0bPAhyu2Ymh9qJXrRp3KaYcTGhNgTr2sIf2he4uIIAuAA3QMa5rAwXX6NBZnmcM8MXZUVhawe0XWOYDXEk8fm1wpRZz2fFvKcuOu61p/HzJOsZ0CN2zG1ZOwnH9oGBpHNtfYdqksu34hmGQYj5d98PNYTnEgtoe8HADEVy3Ln8SeIaGsBfQULjlXHacDsVKzLZfCjtig3nNrRoFRiC0ig4FU57GTpyTabs7ezGOdstO8VVs/wCztCKnLRC5jXOF0loJG4kVIrwVRcM1Z2LpdWaPlPA+5ZdYiy/0n7p9rfisuvS+j6tgYvm36lGt2wiIt4hC0/W2wGyZjh2R/rQ/itwWsay4dbKm8K/J16OafcpaLtUi+9DZ9lnmdPPtQoF1ZkkVWls3fZPuVFVJfPwPsKhxKvSl4MfT7SMQVBRfmVBcobAREQAUQFBTw2oAkRTOUqACzuj4zWCAWwWA3AqGv7tmjstN4ylb/wBIzBFVZz9tvgEAVcDXbyqMsVeq3npFsVt12GNQRmsqjNRl7Wh3219mxxlF7qW+tH9PMmltOmUo+Ga7xQ+9VxpjAO9uWYPCuVfIWjlmJA30VWHKOK1eqgeX2N+gaRwD+tAOfpZ8MVcttCE6lHtPR1efnYudOkHc1RMA7im9THgwsdRbFb9X+EhW9qUbRwDQSdgyHCuS53AESoulw8SFkZIveT2j3OumnecSK7czyTXRtncC/n5178GnmaV/hC6rqokw2SvZudFiG8QK0F1oFd2HrXKroC7Pq/h0kIXEvd1e5c/0inu4RJcZL0ZNQ7RsSIi8/LhdWR+lf9lvrJ+HsWXWFs2M1jor3uDWtaypJoAO8akk0AxWVl5pkRt5jmvaci0hw6jBep7DVsBT8H6soVu2yqiItgiCwWncK9Zs4P2EX7hKzqxelDKyUyN8GL/1uTodpCPQ8pV89VMFSBUa+eq6y5lWKiqQPSHnZ+Kol6ngRO8OfwTKtnCS7mLFZox0Ud48ypFUmB33cyqa5M1wiIgUKpCVNVYWSAJH5qVRfmjUAAFsNgtwKwN7z5K2GwR3Cq+Jf5bNfYkd7H014+jMoiLLWHotMTZ+Rhkt2vPdYP3jnyFSshRcnZHplWrCjFzqNJc2aTKy9a/adzzPwV4yXSBCLXPac2veDzDyPcVctWrKTPHqj9p2KXY4oZYKsQpkzeZGU4Mrw84KD4QFcKVx5q9lW1Ktpg4pbsC2qu46HQ7sjLj9mD1q73rhr3Lv1iQbstBbuhwx/IFzPSaVqNOPf6L+yxh9WXqg51ASchieSisTpZNdnJTDhmIbqeIp55LjKVN1KkYc2l8S23ZXOGac6Uvm47++7sr3dZXu0GTruRPHjmspqc0ofK2hDhXndjMHs3MB7t93oPu5VDgBXcStEJW16sJAxLUk7pJLYhe4U9FrAXVJ4r2GlSjSgoQWSyM5u+bPUyIilGBQc0EUOIOYUUQBh4+h8k/0pSXPOCyvW7VY+Pqxs1+cnCH2at+6QtoRPVSS0bE3VyNKjanbMd+oc37MWIP7liLW1KSLYT3wzHDmMc4DtAQXAEiocwnPdRdMVOYhXmOadoI6iieq9VfqfxGuEeR43m/TdzVFV54UeVQUBKEREChVYeSpKq1AFN2ai0KUqZqAHgux6mtFZeclo3bw7xa5gaQ5zSAWmoq0jauNleg9QcCklFdvigdIbT/ckaTyYsZyg96DafNZGzWbq3koLr3ZmIa1HaG+ByacOtVszWACgAAGwZKZERio6IWrWqVXepJvxbfqeWZoUjzA/bRf+xynalrYTc1/94v33KWG9VprNjGVKKPn2KFcVMFEIXMmMfO5Wk03vFXkgcfPBWs4e8U4Qs2sqaL0NLto0DcAOgAXCbHlr8aG36T4ba7quAXeXWRHb6IhP4lzmHxF0hYO3MDiMYodTG9r3zXG3NlijOMb3IrD6SQHvlozIbHRXOYQGtFSThTgB55bLAseuMR1fqtwHXM+rJZGFBa0UaABwCqbP6O1VKNSu7Wd7LN/YfOutEeXBqstNxwk4grvLAPvLs2qnVubOhuixqGYigAgYiGwY3A7aScScsBuqegIu2sVbhERKIEREAEREAEREAePbehXZiK3c9w6OIwWPWc02hXZ+ZbuixeH6xywaQcgiIgUKq1qkBVSmCAKRChVCiAIr0jqQhUsyv0orz0DG/2rzaF6f1QQLtlQfrGIf6jh7kDWbmiIlEPO+tPR8ylovMIhzZgdtdObXEkOFdoqCRzWrtjv2s6Fb/rlfW0mj6MCGPExIh9hC0oBV5vMcUGzdMw4eCqsnGnapwprgOwKJ2AupSZH0h1VKLCvOJrQHaoy0u3cFTEEl3Cvn1IGme0NlWmclxn8o3hlj7QvQa4NoS3/AD0uP2nuK7yrNPQQIiKQUIiIAIiIAIiIAIiIAIURAHlTWXDu2pND9q89XF3vWsLc9b8K7a0yN5aesNhPrJWmJByIhKKAU4PnyECgN4KcqQFTpAKKIiUCIXe9H9ZslZ9lyzHv7SL2ZPZQ+84XnOcLxyZntx4FcDRAh6r0H0+gWlDJh92Iz04ZzA2OG9vH8Fs68v6pbc/JrTgk+hEPZP5PwHR90+C9QJRpwTWzFra0QfRhwh1BPvWqgLYNZkStsTHAQm9IYWvg4qrU1HE11TsyUqiFEIXUufPnkpzgqME4edxUs6+gTkNNl0DiNdaMAAit4noxx9y7oIorSorurj0Xk2R0kiSswIsEi+wPDScaOcxzL1N7b1RxCxTbQiiJ2giPEStb4cb96ta3q1rXFWoKyHWPZSLD6H2kZiQloxNXRIUNzj9a6L3rqswniBERABERABERABERABERAHmzXfDpa0Q/SZCP8gHuWgLruvDR6M+cEVkJ7mGGzvNaSAQXggkDA0pguURJYtNCCDxw9SS45FFTA81G5yU1ECkvncpioCvn/wAUzUgFFFc9kCrmRsGNHddgwnvdua0u9QCLgY1F1jQvUZFiPD58GHCAPca4do40wxFboGZ24UptWwu/w8S3a1EzG7LayjL/AIRaUp+6lEuc51U6MGdn2NI+Sh/KRPstODf3nUHKq9PrD6N6IysgwsloQZepeNS5zqZXnuJJzPDErMJRDznp68OtacOffYOkKH+PRYUZrO6ayMRtoTLnQ3tDory0lpALRgCCRQigzWELVUnqBEKbFSKcNUYFVlaK3tR2HX3qvC8+fBSz0sXNwToicTT4p7x5qVo3mnnJbBF0Enz32ykctdi0iGTUb6DFZvRXVFOx48Pt4D4MGoL3PoDdzIDa1qcslcHXO56uZLsrLlGHPsWOPNwvkdXFbGpIUINaGjAAADkMAp0o0IiIAIiIAIiIAIiIAIiIAK0m7Kgxf0kKHE+2xrvaFdogDV53VjZsWt6VYCdrLzPuELXp7UNIP9B0aHyeHAeDm19a6SiSwHGpr/Dx/tzng+Fj1a7HZsVOB/h5dXvzjafVhGvreu0oiwtzQ7F1MyEChe10dw/3D3f4G09dVusnIQ4TbsJjYbRsa0NHQKuiLCBERKAREQBBzQcCKgrFzuispG/SS8J1dtwA/wAQxWVRFgNPm9VMg/KG+H9h7vY6o9Swk5qWYTWHMPHBzQ7liKLpaJjhF8AORs1ORrwHbNptN3L+bPzgt3sLV/Ky1110xIjfnvNcd4bkFsqIUEtACIieAREQAREQAREQB//Z"/>
          <p:cNvSpPr>
            <a:spLocks noChangeAspect="1" noChangeArrowheads="1"/>
          </p:cNvSpPr>
          <p:nvPr/>
        </p:nvSpPr>
        <p:spPr bwMode="auto">
          <a:xfrm>
            <a:off x="63500" y="-942975"/>
            <a:ext cx="2343150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4038" name="Picture 6" descr="http://insumosparaempresas.cl/images/categories/basurer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1561619" cy="1296144"/>
          </a:xfrm>
          <a:prstGeom prst="rect">
            <a:avLst/>
          </a:prstGeom>
          <a:noFill/>
        </p:spPr>
      </p:pic>
      <p:sp>
        <p:nvSpPr>
          <p:cNvPr id="44040" name="AutoShape 8" descr="data:image/jpg;base64,/9j/4AAQSkZJRgABAQAAAQABAAD/2wCEAAkGBhQSEBUSEBAQFRUQFRQUFBAQDxAQFA8VFBAVFBQQFRQYHCYeFxkjGRQUHy8gIycpLCwsFR4xNTAqNSYrLCkBCQoKDAwNFA8PFCkYFBgpKSkpKSkpKSkpKSkpKSkpKSkpKSkpKSkpKSkpKSkpKSkpKSkpKSkpKSkpKSkpKSkpKf/AABEIAM8A9AMBIgACEQEDEQH/xAAcAAACAwEBAQEAAAAAAAAAAAAABAMFBgcCAQj/xABIEAABAwIBBwgFCQUIAwEAAAABAAIDBBEhBQYSMUFRkQcyUmFxgbHBEyJCodEjM2JygpKisvAUQ1PC4RUWVGODk9LxJESjF//EABcBAQEBAQAAAAAAAAAAAAAAAAABAgP/xAAYEQEBAQEBAAAAAAAAAAAAAAAAAREhQf/aAAwDAQACEQMRAD8A7ihCEAhCXr65sMT5ZDZsbS5x6gPFBO5wAuSABtOFln8pZ+0cFw+oa5w9mIGU8W4DvK4/nVnzPVvJc4tjv6sTT6oGy49o9ZWeZO52Nz4q4Ou1vLJGDaGmkd1ySNj9wDlVu5ZJr4U0I7XyH34LmjpHjYT9krwZ39A/dKDq1NyzkfO0jT1xzEe5zfNXuT+VmjkweZYj/mR6TeLLrhRqH9E/dK+Cd20HgoP0/k/K0M40oZo5B9B4dbtGsJtflyhyrIxwcx7muacHNcWkd4XbOTrPR1U0w1BBlYLh+r0rRgbjpDDtB6ig26EIQCEIQCEIQCjlma0XcQBvJsvlTOGNLjsHHcFlK2YuOk869Q2AeQVkTV5PnFE3VpO7BYcSkZc6T7MbftOJ8LKgOW6MYOqI7jXouLrfdul35xUQ1VDPx/BXDq/dnHKegOxvxK9szjkGsMPcR4FZj+81H/iYu9xHkvTc5qX/ABMP+4EOtjDnM32mEdbSD7sFY02UY5Oa8X3HA8CsEzL9MdVRAf8AWYPNWVM0OALSLHUQbjtBTDW1Qq7JdST6rze2onb1KxWVCEIQCEIQCEIQC55ywZc9HAynacZjpOt0G6h3u/Kuhlfn/PzLX7TXyPBuyM6Dfqs295BPerBR0dJ6WUM2a3Hc0a/gtlBCGNsxoA3AKhzPpdLSefadbub/AFPuWskisiEXaW/3KMg70y8KIrLUeAw71I2MoamIgorL5wZNA+UDQCOdbDSacL9o8LpjNLK5gmim/hus7rbqdxaVeZbog6O9tQsesHArF5GdZz4zrafym1+BC1Ga/S8bwQCDcEAgjaDqK9LMcnuV/TUYaT60B9Gd+ja7Dww+ytK+UAXcQBvJsEHpCrJ85aZnOnj+ydP8t0t/fSl/int9HJ/xQXiFW0+clM/mzx9jjofmsrBrwRcEEbxq4oKvLc19Fg24ny81zPP3LtvkIzbT55B1MGAb3m/c071uco1nzsuxoNu4WC4pXVJmme+/OJA6mjAeHvK2hQ1Lhg02HZr+ChdI463FPTQJORqjSIt6yj0QQShpUH39mvqWo5PMvuhqP2aQ+pNg2+pj7YEbg61u2yo6NlyF6yzTlhbKzAtIIO4ggg8QEK77Ty6nDWP0VdtdcAjaslmzXienZIPbaHdlxqWjyfJduj0fAq1mG0IQsqEIQgEIS1blBkTS6R4aGi5xx7hrKCrz1yz+zUUsl7OI0GfWcLX7hc9y/PEknqvcf1crecp+dn7RoRMBa1t3WJuSTqJ67DV1rAVTPkw0a5HtaO/DzC0jc5pUejTsuMS0Hj63mriZuC+0lOGNDRsFuGC9TalBXyhKuKamKSlKzViRjk7T61XRuT1M7FRVjJHpNI3hYCChd/aDmNHObpE7ALFpce8DiuiwswSIyc1srpLes8AE7mgk24kngrEt4iybM+mDvQvc30lg51wNK2q27WV5qDI83e9zjvc4u8VUZXysQ6zNe846IvbVv+CQOWpLfOP7gy3gtM4vy39XXlZp+VZem/8AB8F4/tOXpu4M+CLjUDuTNLWPj5kjm/VeQD3LHjKkvTPBnwXr+2ZR7QPaxvlZQxu6mullp3xXbd4wfa1iNV7bFhIaIscWOFi31SDsstLm7lQSWOrHRc2/NOw9iYzkyf6zZANY0Xdo1Hx4KyjL1EWGpVVSxX1U3BVFa1VpVSORG5RzlfI3KC6ydrVrXU+nC4bbKnyY7Gy1MMA0L3vfeEVoOSSs0qPQJxjc5v4rj3Fbynk0XjccD3/1XM+S4+jnqIdzmvHY5pH8q6PItMLpCrKPK13aD8DsdsPbuKs1hQhCEAuJZzZ23neXNJaZCDiL2GDbDqtq6121cq5QYYql5Aa0aJs17GtBJB9Z5I5wvh3dasRzXLFQHSl4ddrsQd3V1LxNCXtYYziw6QIOo4WPbgn5M35IxdzNJh9po0h3jWFA3JbNbXPYfou8lQ7T511ceDw1/wBZuJ7wmv79u9qDg63iqv0Mo1Sh312DxCWne/2mxnsuFBcPz0af3L+5zSl3Z2N/hS/g+Kz8z+oDvSpk+kFMVqRnY3+DJxaFKzPIjVAe94+CyLX/AE0zDN1pg2FLnXUSPayOJgLyBckm19vctPlWp0InOJ2Wv7lmMyadznuldazBojXznfBt/vKxz0qLRMYP3jvcies9DeRxcfax7P0LBfXxWTlFBZqJ41VV7gvCkkUJcoqVoTUFPpYWSsZVpQDagr8mTmGo0Tqfh5tPiO9dIMLZorOvZwBuDYg7wud5xQWtINYx4YjwW8zdqNOnaer+vmolL1WY19Urx9ZrX+Giqir5P5TqmZ3xkeDiugwTPLcC3DCxBvhqUE0rtuj3E/BdE1zKTk1nP7yL8aIuS+fbNF91xXQpJvpW/XYvLZvpfrgpibWSo+TZ451QPsxeZer6kzFaOdJK77TWj3C/vVxFMd496bje4+0B2N+JQ2l8kZrxwSGRgs51gblzrgXsLkk7Vaz1jW6zj0RiVC2nvznPd1aVhwCjqMqU9OCXvjbbZzncBcqwDIXOu9w0dwOtW+QrhhB33Hf/ANLlecXKiXu9FTNcxhwdM42fY9ADm9uvsW15NM5DUU7oZXXmpiGucdcsbvm5uskAgne3rUtWRs0IQsqqs59P9klEbixxAbpjAta54Dy36WiXW67Ll1ScbAWDRogbgMAF17KFL6SNzL20ha+7G/ksJVZg1FyQ6I69T3A+8KxKq6H5sd/5ivU+TY385jT12F+K9NpnRXjeLOYSCLg7b61M04IikqM3I9lx2OPmqiszZGx7uAK1khSdQqMLV5tO6f4f6qskzcd0hwW6nCRkao1GSZm+7pe5WFFm05xsCSdwar6ipNORrOkQO7b7lpxAyO2gwN34G53X3qFsQ5GyWKeJsW25c44YuPwFh3Khzrdp1cUfQY554f1C1VO++N1Q5QyO81T5rizmhgFibAEHf1KsxDFHYKCpCcMbh7PAj+ayUqQei/7pPgo0q6hIufinKknaHd7XDySD0UxE5XOTzgqKEHce5pKuKBzhqY8/YcPEKB/KlJpwkW6+CseT6o0qa3Rw4Et8ku0yOFvR8SB4XU+Z+TZIDIHiwe5722xAu+9r95RKv8pVs0UTnU4Y5wsdF4JDhttiMVjKnlJnaSH08NxrHyjSOJW4nkAab2WYylm7HONJ7SHH1WvabHv32VlRRycpTz/60f8AuP8AgvH/AOlSbKeLve8/BZWqgLHuYdbHFp7Wmx8FEFdXGybykVB1RQD7Mjv5lOzPqrd+8Y36kTB43WMjKsaZyGNG7Lc0nPnld1F5A4DBQ1MnqlKQuTL26TbKjL1HPP62LZ8m9RIa6ndG4hzXGKQXwkhc0kg77EAjsCqcn5j1lTd8FO5zb6OmXMY24AuPWI3rf8nnJ3U0tQJqgRtDbnREmm4nRIthht3rI6ihCEAhCEGEzxjDKm4HPaHHrNyCfcFTtk3K9z7b8rGd7CODj8VnLKs17kKTncpnt3OPfik5yeo8QgVmKSkKnnkPR96Skm+ieIRYnppyx4c3WNV8epWtNnA0v0Ji0E6jqa7ZbqKoo5NtiA3FxO7d3+F1T1Mxc8k7T5qRa6UMnjWxxaerEHuXu0o1tY/sOieBWLoMpSRmzJHAdHW3gVewZxv9pjT2Et+KrOLN8o9qJ47r+CUkezYD3heH5wN2seOyx80lPl6PpEdrXeSgnkeNgvwUJlPQ8FWz5bj2TD8Q8ko7LbP47fvFRqNCyQ9HwTMcg2hZhmW49sw4uKZiy9F/EJ7GvPkoNVDUAamE93xTLZXnUGt7Tpe4LNQ5wM2Nee4DzTLcvu9ljR1kl3wQX7aIH1pHF1t+DR3Kjy9nUxoHoA2UMcWktfZrXWBDcBjfeFS5xZRe+Jwc82sfVGA1bgs1kipAcY38yUaLvom/qv7iqFa6pMkj5HWvI5ziBqBcb2S4TNbCWOIeLODiCBvFvW7wQe9LArQmjT9OUhGU5AUFnEU7C9V0SdhKDtmZVKGUMVhz26butzjifDgr1V2b0ejSQDdFH72AqxUAhCEAhCEGQz/jwid1vH5T5FZNrlt8+4r0wd0ZG8CCPgsG1ysZr25yUmcp3OSkxQKTJN6YqXWSnpFKse2tux4GsjVfX2e9Uk9M4aweCuCP1vU8Lv8ApTWlX6Wzh2q0aVXT0+i8tOwptr1pEsrlV1W1PyvVbUuUFVUBKOam5ylSUV6Y1P0wSMZT1MVBa0qsoiqunKficgWy6fkz2LMsatjWhpidpAEBpNj+t6yb5Dv4YeCqH85ZLujG0RjS7STr7gFTBez1nzQ5lu/ag9RpuEpNibiKB+Ip+mbcgDaQB3quiKvc2YdOrgb0pY+GmCVR3mlh0GNb0GtbwAHkpUIUAhCEAhCEFJniy9HJ1aJ/GPiubNcuo5zMvSTfUJ4EHyXKwVUr05yWlKlcUlXSWaUSE5HaTuoalG5S6NgAoHlZafWHZwUsSWBU8TkaLZV+dvvDT+ELzHId/Ffcsc8dbW/DyUUTsFWU0kh3cCkKh6be7BJ1BQV05Szip5glXBBLGU7TuSMYTtOoqygf1J+InfwVfCU9E5Ee8oOtC/sA4uCyjzitHlmW0B6yB5+SzY1KweCvTHbDt93WvJXwIJWJmJLNKZjQORFarMJmllCn6nk8GOPkspGtnyZMvlCP6LZD/wDNw80Ha0IQgEIQgEIQgSy0y9NMP8t/5CuRA4rsdc28TxvY4cWlcZaVUr08qvq8XtHfwTzikTjI47hZSkRTJV6ZmSr1Go+AqSI4qIKRusKKjyuOYeq3BxSzCm8rD1GnrI9wSEblpEznYJOcplzknUHBAjMVCWHXZe3Ouog4g3CI9xpyBK9Y27Nx3JmBRVjEU7CUhEnYSiFc4JPVY3pEngAPMqmerTLhu9g3NceJt5KreqIyV8CCvgQSNKaiSiah1IHI1vOSaO9cT0YnniWN81gY10jkdZepmduhA+9ID/Kg6yhCEAhCEAhCEHl7bgjeLLijhY9i7auLVjLSPG57hwcUSonJGL2jvPgnHFKQ83tJ8VCIZUq5NSpV6NR5AUh1d68NUhGBUV8yn80Opw94Kqoyreu+YPa0+KpYyrGU5KQrXbBtTt1XyYvP0UVBIFCSp5ksqiVnimoClWJimKgsYynIikY05EUCOVcZexg97nFV8isMofOO7Gj8N/NISKiAoC+FfWoJAMExT6lAwKal1IG411HkZj9apdubEOJefJcvYut8jcfyVQ7e9g+6wn+ZB0VCEIBCEIBCEIArmGemRzDUF45k5L29TvbbxN+9dPSuUcmxzsLJWBzTvwIO8EYg9YQcZclYeYP1tW8ynydPFzTyBw6Enqu7NIYHvAWalzRq42DSp34DHQ0ZPyEoiilSj0/VUzmn1mPb9Zrm+IVe9w3jio1A1TbD2KKFhPNBPYLq4pM2qmQepTzHA46DmjVvNgotVlSP/HPYPG3mqKMrdZRzQqIqKSaVgYGNbdrnDSN3tGoX37VhWa1US3SUYwJ3kpt5wPYlmN9QfrWgXlS5CZlS5Qe41NBzrKKNSs5wQWEaaiKUjTUSITq8Xu7QODGpGVXVVkSduk98ErWucXNc+N7WuaQNFwcRYgjrVROz9Ag+CoTcV9aV5eV9YgZjU1JqPaV9oqRzzZjS47hieGsrS5vcnVbOT8g6Jtz684dF3gEXPcgpYm3IABJJsABck7AAu85gZvOpKQNkwklcZHt6BIADO0AC/WSq/NfkwhpnNllcZpWEFtxosY4aiG7SDtPBbVAIQhAIQhAIQhAIQhAIQhB8IXg07ei37oUiEHlrANQA7BZekIQZ/P8Ajvk2pH+Xf7rmnyX58YMV+lcu0Hp6aaEGxljewE6gS0ge+y/NssDmSOY9pa5hLXNOBaQbEcUHic+qexeSMO4L1Uc0/ravsgUUjMoCmJlAUHuNS7WqKNTOGrtRDrE1GlowrXImTXVEzIYxd0jgOwe049QFz3IP0Dk2LRhjb0Y2DgwBQ1WQKeTGWmp332vgjf4hPMFgBuX1UUL8wsnnXk+k7qeMeAUkOZVC3m0FILbf2aIn3hXSEENNRsjFo42MG5jGsHAKZCEAhCEAhCEAhCEAhCEAhCEAhCEAhCEAhCEAuf59cmpqpHVNM4CVwGnG82bLotABDvZdYDqNti6AhB+aMt5Imp7tnifGbjniwPrDEHU4dYJS0zSNYPav05LA1ws5ocNzgHDgVVVmZtHLz6SHtYz0Z4ssUH5qmCXK79U8j1A830Z232Nndh94FQDkUoN9Sf8AXH/FBwyNTuYbDA84bF3mm5JMns/cyO+vPL5EK0pcxaGMhzaOEluovaZSOsaZKg4xkTNGpqSPQwuI/iO9Vg+0cPNddzKzKbQsJc4PlktpPDbBo6Db42viTtw3LTNYBgBa2oDYvSoEIQgEIQgEIQgEIQgEIQgEIQg//9k="/>
          <p:cNvSpPr>
            <a:spLocks noChangeAspect="1" noChangeArrowheads="1"/>
          </p:cNvSpPr>
          <p:nvPr/>
        </p:nvSpPr>
        <p:spPr bwMode="auto">
          <a:xfrm>
            <a:off x="63500" y="-957263"/>
            <a:ext cx="2324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042" name="AutoShape 10" descr="data:image/jpg;base64,/9j/4AAQSkZJRgABAQAAAQABAAD/2wCEAAkGBhQSEBUSEBAQFRUQFRQUFBAQDxAQFA8VFBAVFBQQFRQYHCYeFxkjGRQUHy8gIycpLCwsFR4xNTAqNSYrLCkBCQoKDAwNFA8PFCkYFBgpKSkpKSkpKSkpKSkpKSkpKSkpKSkpKSkpKSkpKSkpKSkpKSkpKSkpKSkpKSkpKSkpKf/AABEIAM8A9AMBIgACEQEDEQH/xAAcAAACAwEBAQEAAAAAAAAAAAAABAMFBgcCAQj/xABIEAABAwIBBwgFCQUIAwEAAAABAAIDBBEhBQYSMUFRkQcyUmFxgbHBEyJCodEjM2JygpKisvAUQ1PC4RUWVGODk9LxJESjF//EABcBAQEBAQAAAAAAAAAAAAAAAAABAgP/xAAYEQEBAQEBAAAAAAAAAAAAAAAAAREhQf/aAAwDAQACEQMRAD8A7ihCEAhCXr65sMT5ZDZsbS5x6gPFBO5wAuSABtOFln8pZ+0cFw+oa5w9mIGU8W4DvK4/nVnzPVvJc4tjv6sTT6oGy49o9ZWeZO52Nz4q4Ou1vLJGDaGmkd1ySNj9wDlVu5ZJr4U0I7XyH34LmjpHjYT9krwZ39A/dKDq1NyzkfO0jT1xzEe5zfNXuT+VmjkweZYj/mR6TeLLrhRqH9E/dK+Cd20HgoP0/k/K0M40oZo5B9B4dbtGsJtflyhyrIxwcx7muacHNcWkd4XbOTrPR1U0w1BBlYLh+r0rRgbjpDDtB6ig26EIQCEIQCEIQCjlma0XcQBvJsvlTOGNLjsHHcFlK2YuOk869Q2AeQVkTV5PnFE3VpO7BYcSkZc6T7MbftOJ8LKgOW6MYOqI7jXouLrfdul35xUQ1VDPx/BXDq/dnHKegOxvxK9szjkGsMPcR4FZj+81H/iYu9xHkvTc5qX/ABMP+4EOtjDnM32mEdbSD7sFY02UY5Oa8X3HA8CsEzL9MdVRAf8AWYPNWVM0OALSLHUQbjtBTDW1Qq7JdST6rze2onb1KxWVCEIQCEIQCEIQC55ywZc9HAynacZjpOt0G6h3u/Kuhlfn/PzLX7TXyPBuyM6Dfqs295BPerBR0dJ6WUM2a3Hc0a/gtlBCGNsxoA3AKhzPpdLSefadbub/AFPuWskisiEXaW/3KMg70y8KIrLUeAw71I2MoamIgorL5wZNA+UDQCOdbDSacL9o8LpjNLK5gmim/hus7rbqdxaVeZbog6O9tQsesHArF5GdZz4zrafym1+BC1Ga/S8bwQCDcEAgjaDqK9LMcnuV/TUYaT60B9Gd+ja7Dww+ytK+UAXcQBvJsEHpCrJ85aZnOnj+ydP8t0t/fSl/int9HJ/xQXiFW0+clM/mzx9jjofmsrBrwRcEEbxq4oKvLc19Fg24ny81zPP3LtvkIzbT55B1MGAb3m/c071uco1nzsuxoNu4WC4pXVJmme+/OJA6mjAeHvK2hQ1Lhg02HZr+ChdI463FPTQJORqjSIt6yj0QQShpUH39mvqWo5PMvuhqP2aQ+pNg2+pj7YEbg61u2yo6NlyF6yzTlhbKzAtIIO4ggg8QEK77Ty6nDWP0VdtdcAjaslmzXienZIPbaHdlxqWjyfJduj0fAq1mG0IQsqEIQgEIS1blBkTS6R4aGi5xx7hrKCrz1yz+zUUsl7OI0GfWcLX7hc9y/PEknqvcf1crecp+dn7RoRMBa1t3WJuSTqJ67DV1rAVTPkw0a5HtaO/DzC0jc5pUejTsuMS0Hj63mriZuC+0lOGNDRsFuGC9TalBXyhKuKamKSlKzViRjk7T61XRuT1M7FRVjJHpNI3hYCChd/aDmNHObpE7ALFpce8DiuiwswSIyc1srpLes8AE7mgk24kngrEt4iybM+mDvQvc30lg51wNK2q27WV5qDI83e9zjvc4u8VUZXysQ6zNe846IvbVv+CQOWpLfOP7gy3gtM4vy39XXlZp+VZem/8AB8F4/tOXpu4M+CLjUDuTNLWPj5kjm/VeQD3LHjKkvTPBnwXr+2ZR7QPaxvlZQxu6mullp3xXbd4wfa1iNV7bFhIaIscWOFi31SDsstLm7lQSWOrHRc2/NOw9iYzkyf6zZANY0Xdo1Hx4KyjL1EWGpVVSxX1U3BVFa1VpVSORG5RzlfI3KC6ydrVrXU+nC4bbKnyY7Gy1MMA0L3vfeEVoOSSs0qPQJxjc5v4rj3Fbynk0XjccD3/1XM+S4+jnqIdzmvHY5pH8q6PItMLpCrKPK13aD8DsdsPbuKs1hQhCEAuJZzZ23neXNJaZCDiL2GDbDqtq6121cq5QYYql5Aa0aJs17GtBJB9Z5I5wvh3dasRzXLFQHSl4ddrsQd3V1LxNCXtYYziw6QIOo4WPbgn5M35IxdzNJh9po0h3jWFA3JbNbXPYfou8lQ7T511ceDw1/wBZuJ7wmv79u9qDg63iqv0Mo1Sh312DxCWne/2mxnsuFBcPz0af3L+5zSl3Z2N/hS/g+Kz8z+oDvSpk+kFMVqRnY3+DJxaFKzPIjVAe94+CyLX/AE0zDN1pg2FLnXUSPayOJgLyBckm19vctPlWp0InOJ2Wv7lmMyadznuldazBojXznfBt/vKxz0qLRMYP3jvcies9DeRxcfax7P0LBfXxWTlFBZqJ41VV7gvCkkUJcoqVoTUFPpYWSsZVpQDagr8mTmGo0Tqfh5tPiO9dIMLZorOvZwBuDYg7wud5xQWtINYx4YjwW8zdqNOnaer+vmolL1WY19Urx9ZrX+Giqir5P5TqmZ3xkeDiugwTPLcC3DCxBvhqUE0rtuj3E/BdE1zKTk1nP7yL8aIuS+fbNF91xXQpJvpW/XYvLZvpfrgpibWSo+TZ451QPsxeZer6kzFaOdJK77TWj3C/vVxFMd496bje4+0B2N+JQ2l8kZrxwSGRgs51gblzrgXsLkk7Vaz1jW6zj0RiVC2nvznPd1aVhwCjqMqU9OCXvjbbZzncBcqwDIXOu9w0dwOtW+QrhhB33Hf/ANLlecXKiXu9FTNcxhwdM42fY9ADm9uvsW15NM5DUU7oZXXmpiGucdcsbvm5uskAgne3rUtWRs0IQsqqs59P9klEbixxAbpjAta54Dy36WiXW67Ll1ScbAWDRogbgMAF17KFL6SNzL20ha+7G/ksJVZg1FyQ6I69T3A+8KxKq6H5sd/5ivU+TY385jT12F+K9NpnRXjeLOYSCLg7b61M04IikqM3I9lx2OPmqiszZGx7uAK1khSdQqMLV5tO6f4f6qskzcd0hwW6nCRkao1GSZm+7pe5WFFm05xsCSdwar6ipNORrOkQO7b7lpxAyO2gwN34G53X3qFsQ5GyWKeJsW25c44YuPwFh3Khzrdp1cUfQY554f1C1VO++N1Q5QyO81T5rizmhgFibAEHf1KsxDFHYKCpCcMbh7PAj+ayUqQei/7pPgo0q6hIufinKknaHd7XDySD0UxE5XOTzgqKEHce5pKuKBzhqY8/YcPEKB/KlJpwkW6+CseT6o0qa3Rw4Et8ku0yOFvR8SB4XU+Z+TZIDIHiwe5722xAu+9r95RKv8pVs0UTnU4Y5wsdF4JDhttiMVjKnlJnaSH08NxrHyjSOJW4nkAab2WYylm7HONJ7SHH1WvabHv32VlRRycpTz/60f8AuP8AgvH/AOlSbKeLve8/BZWqgLHuYdbHFp7Wmx8FEFdXGybykVB1RQD7Mjv5lOzPqrd+8Y36kTB43WMjKsaZyGNG7Lc0nPnld1F5A4DBQ1MnqlKQuTL26TbKjL1HPP62LZ8m9RIa6ndG4hzXGKQXwkhc0kg77EAjsCqcn5j1lTd8FO5zb6OmXMY24AuPWI3rf8nnJ3U0tQJqgRtDbnREmm4nRIthht3rI6ihCEAhCEGEzxjDKm4HPaHHrNyCfcFTtk3K9z7b8rGd7CODj8VnLKs17kKTncpnt3OPfik5yeo8QgVmKSkKnnkPR96Skm+ieIRYnppyx4c3WNV8epWtNnA0v0Ji0E6jqa7ZbqKoo5NtiA3FxO7d3+F1T1Mxc8k7T5qRa6UMnjWxxaerEHuXu0o1tY/sOieBWLoMpSRmzJHAdHW3gVewZxv9pjT2Et+KrOLN8o9qJ47r+CUkezYD3heH5wN2seOyx80lPl6PpEdrXeSgnkeNgvwUJlPQ8FWz5bj2TD8Q8ko7LbP47fvFRqNCyQ9HwTMcg2hZhmW49sw4uKZiy9F/EJ7GvPkoNVDUAamE93xTLZXnUGt7Tpe4LNQ5wM2Nee4DzTLcvu9ljR1kl3wQX7aIH1pHF1t+DR3Kjy9nUxoHoA2UMcWktfZrXWBDcBjfeFS5xZRe+Jwc82sfVGA1bgs1kipAcY38yUaLvom/qv7iqFa6pMkj5HWvI5ziBqBcb2S4TNbCWOIeLODiCBvFvW7wQe9LArQmjT9OUhGU5AUFnEU7C9V0SdhKDtmZVKGUMVhz26butzjifDgr1V2b0ejSQDdFH72AqxUAhCEAhCEGQz/jwid1vH5T5FZNrlt8+4r0wd0ZG8CCPgsG1ysZr25yUmcp3OSkxQKTJN6YqXWSnpFKse2tux4GsjVfX2e9Uk9M4aweCuCP1vU8Lv8ApTWlX6Wzh2q0aVXT0+i8tOwptr1pEsrlV1W1PyvVbUuUFVUBKOam5ylSUV6Y1P0wSMZT1MVBa0qsoiqunKficgWy6fkz2LMsatjWhpidpAEBpNj+t6yb5Dv4YeCqH85ZLujG0RjS7STr7gFTBez1nzQ5lu/ag9RpuEpNibiKB+Ip+mbcgDaQB3quiKvc2YdOrgb0pY+GmCVR3mlh0GNb0GtbwAHkpUIUAhCEAhCEFJniy9HJ1aJ/GPiubNcuo5zMvSTfUJ4EHyXKwVUr05yWlKlcUlXSWaUSE5HaTuoalG5S6NgAoHlZafWHZwUsSWBU8TkaLZV+dvvDT+ELzHId/Ffcsc8dbW/DyUUTsFWU0kh3cCkKh6be7BJ1BQV05Szip5glXBBLGU7TuSMYTtOoqygf1J+InfwVfCU9E5Ee8oOtC/sA4uCyjzitHlmW0B6yB5+SzY1KweCvTHbDt93WvJXwIJWJmJLNKZjQORFarMJmllCn6nk8GOPkspGtnyZMvlCP6LZD/wDNw80Ha0IQgEIQgEIQgSy0y9NMP8t/5CuRA4rsdc28TxvY4cWlcZaVUr08qvq8XtHfwTzikTjI47hZSkRTJV6ZmSr1Go+AqSI4qIKRusKKjyuOYeq3BxSzCm8rD1GnrI9wSEblpEznYJOcplzknUHBAjMVCWHXZe3Ouog4g3CI9xpyBK9Y27Nx3JmBRVjEU7CUhEnYSiFc4JPVY3pEngAPMqmerTLhu9g3NceJt5KreqIyV8CCvgQSNKaiSiah1IHI1vOSaO9cT0YnniWN81gY10jkdZepmduhA+9ID/Kg6yhCEAhCEAhCEHl7bgjeLLijhY9i7auLVjLSPG57hwcUSonJGL2jvPgnHFKQ83tJ8VCIZUq5NSpV6NR5AUh1d68NUhGBUV8yn80Opw94Kqoyreu+YPa0+KpYyrGU5KQrXbBtTt1XyYvP0UVBIFCSp5ksqiVnimoClWJimKgsYynIikY05EUCOVcZexg97nFV8isMofOO7Gj8N/NISKiAoC+FfWoJAMExT6lAwKal1IG411HkZj9apdubEOJefJcvYut8jcfyVQ7e9g+6wn+ZB0VCEIBCEIBCEIArmGemRzDUF45k5L29TvbbxN+9dPSuUcmxzsLJWBzTvwIO8EYg9YQcZclYeYP1tW8ynydPFzTyBw6Enqu7NIYHvAWalzRq42DSp34DHQ0ZPyEoiilSj0/VUzmn1mPb9Zrm+IVe9w3jio1A1TbD2KKFhPNBPYLq4pM2qmQepTzHA46DmjVvNgotVlSP/HPYPG3mqKMrdZRzQqIqKSaVgYGNbdrnDSN3tGoX37VhWa1US3SUYwJ3kpt5wPYlmN9QfrWgXlS5CZlS5Qe41NBzrKKNSs5wQWEaaiKUjTUSITq8Xu7QODGpGVXVVkSduk98ErWucXNc+N7WuaQNFwcRYgjrVROz9Ag+CoTcV9aV5eV9YgZjU1JqPaV9oqRzzZjS47hieGsrS5vcnVbOT8g6Jtz684dF3gEXPcgpYm3IABJJsABck7AAu85gZvOpKQNkwklcZHt6BIADO0AC/WSq/NfkwhpnNllcZpWEFtxosY4aiG7SDtPBbVAIQhAIQhAIQhAIQhAIQhB8IXg07ei37oUiEHlrANQA7BZekIQZ/P8Ajvk2pH+Xf7rmnyX58YMV+lcu0Hp6aaEGxljewE6gS0ge+y/NssDmSOY9pa5hLXNOBaQbEcUHic+qexeSMO4L1Uc0/ravsgUUjMoCmJlAUHuNS7WqKNTOGrtRDrE1GlowrXImTXVEzIYxd0jgOwe049QFz3IP0Dk2LRhjb0Y2DgwBQ1WQKeTGWmp332vgjf4hPMFgBuX1UUL8wsnnXk+k7qeMeAUkOZVC3m0FILbf2aIn3hXSEENNRsjFo42MG5jGsHAKZCEAhCEAhCEAhCEAhCEAhCEAhCEAhCEAhCEAuf59cmpqpHVNM4CVwGnG82bLotABDvZdYDqNti6AhB+aMt5Imp7tnifGbjniwPrDEHU4dYJS0zSNYPav05LA1ws5ocNzgHDgVVVmZtHLz6SHtYz0Z4ssUH5qmCXK79U8j1A830Z232Nndh94FQDkUoN9Sf8AXH/FBwyNTuYbDA84bF3mm5JMns/cyO+vPL5EK0pcxaGMhzaOEluovaZSOsaZKg4xkTNGpqSPQwuI/iO9Vg+0cPNddzKzKbQsJc4PlktpPDbBo6Db42viTtw3LTNYBgBa2oDYvSoEIQgEIQgEIQgEIQgEIQgEIQg//9k="/>
          <p:cNvSpPr>
            <a:spLocks noChangeAspect="1" noChangeArrowheads="1"/>
          </p:cNvSpPr>
          <p:nvPr/>
        </p:nvSpPr>
        <p:spPr bwMode="auto">
          <a:xfrm>
            <a:off x="63500" y="-957263"/>
            <a:ext cx="2324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4044" name="Picture 12" descr="http://images03.olx.co.cr/ui/8/77/30/1282426079_115027730_5-basureros-plasticos-para-reciclaje-Alajuela-1282426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052736"/>
            <a:ext cx="1078520" cy="915724"/>
          </a:xfrm>
          <a:prstGeom prst="rect">
            <a:avLst/>
          </a:prstGeom>
          <a:noFill/>
        </p:spPr>
      </p:pic>
      <p:pic>
        <p:nvPicPr>
          <p:cNvPr id="44046" name="Picture 14" descr="http://www.angelhigiene.com/images/botesdebasu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204864"/>
            <a:ext cx="1907704" cy="1220931"/>
          </a:xfrm>
          <a:prstGeom prst="rect">
            <a:avLst/>
          </a:prstGeom>
          <a:noFill/>
        </p:spPr>
      </p:pic>
      <p:pic>
        <p:nvPicPr>
          <p:cNvPr id="44048" name="Picture 16" descr="http://t0.gstatic.com/images?q=tbn:ANd9GcSQaEog5MKWeewheZERWS8rPnhIwISRcgNKw6a20-2UG7voiE3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276872"/>
            <a:ext cx="1083107" cy="1152128"/>
          </a:xfrm>
          <a:prstGeom prst="rect">
            <a:avLst/>
          </a:prstGeom>
          <a:noFill/>
        </p:spPr>
      </p:pic>
      <p:sp>
        <p:nvSpPr>
          <p:cNvPr id="44050" name="AutoShape 18" descr="data:image/jpg;base64,/9j/4AAQSkZJRgABAQAAAQABAAD/2wCEAAkGBhINEBQSExAUFA8WFBYWFBgXFBcQDhoSFxQVFBoUFxIXISYeIxojGRQVHy8sJyc1LC0sFR4xNTAqNycrLCkBCQoKDQwOGg4PGDUkHyQtNSkpLTUwKTU1KikpLi0sNSw1LCksLyowKSwpLCwpLCkuNCkpKSksLiw0NSksKSkpLP/AABEIAGAAYAMBIgACEQEDEQH/xAAcAAEAAgIDAQAAAAAAAAAAAAAAAQcEBgIFCAP/xAA9EAABAwICBgUKAwkBAAAAAAABAAIDBBEFMQcSIVGBkQZCYZKhEzIzQWJxscHR8DRSoiIjJENzdJOz4RT/xAAaAQEAAwEBAQAAAAAAAAAAAAAAAwQFAgEG/8QAJREAAgIBBAEDBQAAAAAAAAAAAAECAxEEBSExQRIiMhNRYXGB/9oADAMBAAIRAxEAPwC8UREAREQBERAEREAREQBERAEUIgJRRdYVfjEFMLyzMjHtODTwGaHqTfCM5FouKaXqGG4jL5neyNVnedb4LUMU00VMlxDGyIb9sr+ZsPBQyuhHyX6tu1NnUcfsudzrLCixuB8nkmzxultfVD2ufbLIFedcU6VVlZ6WokcNxcQzuCwXUNlIcBft3bVE9T9kaEdkePdPk9XAqV53wnp7XUnmVD3M/K8+Vb+rb4rc8K00nYKinvvdGbHuO+q7jqIMrXbRqK+uS1kWrYXpJw+qsBUCNx6sgMZ5nZ4rZYZmvF2uDm+oghw5hTKSfTMydU63iawciq16UaXv/NLJFDCHFji0vcTqlw2GzB6gd5W+43iIpaeWY9RjncQNg52XmaeQvcSTckkk9p9ahvsccJGptekhe3KaykbDimkuvqbgzFjdzP3Y5jb4rWpZXSHWc4lxzJJc7mVCKk5N9n1FVFda9scEaoUhQRchctX7zPILhk2UuyCVjNN3LLMf2TbwG1QAB/wavjmvUiKdib4Dhszsjb+/hqoH2yFvjzS69wcysbZzabbPh9Srk0KfhJ9p/Eev+lGqYV0aFB/BTf3B/wBcasUfIx90eaP6dhpYqjHhxA68kbT7rl1v0qkHUt8jz+q9AdN+jDsUpxE2QMc14eCRrNJAIsbbRnmqbx3olVUHpoTqfnb+3F3hlxXt8ZN5ONqvrhX6M85NbfGW5hRqrM4/MLi6IH72Krg3lYjH81pPBcGuX2nsBZfECy6S4K9ssyJSyKF6cE2RLL7UtI+Z2pGxz3nJrWl7u6EwG8dnyV2aGGEUDzbOofbg1g+S0nBtEldUWMgbTs9s60n+NvzIVx9H8GZQU0dOw3axtrnYXOzLj2kklWaYNPLMXcdTXOH04vLydkuL2AixFweIXJFbMI0/HdGNHV3cxvkJT1o9jL9seXKyrnHtHFZRXcGeWiHWjuSB2x+d8VeqaqinTGReo191XGcr8nlyppHtaJCxwjJLQ4tIYXDNodlcblj2XqSpoI5WGN7GvjObXNDmH3grT5NEFA6UvtIGH+WH2iv2Hzrdl1E6H4ZoQ3SLz61go6GBzyGtBc45BoLnE9jRtW2YNotr6qxMYgYetKbO4Ri7udldmFdH6ejGrBBHGPZaA4+92Z5rsLLqNC8kFu6TfEFgr7BtDVLDYzvfO7d6KLut28yt2w7CYaVupDEyNu5rQ0cbZ8VmIplFR6Rm2XWWfJ5IAUoi6IgiIgCIiAIiIAiIgCIiAIiID//Z"/>
          <p:cNvSpPr>
            <a:spLocks noChangeAspect="1" noChangeArrowheads="1"/>
          </p:cNvSpPr>
          <p:nvPr/>
        </p:nvSpPr>
        <p:spPr bwMode="auto">
          <a:xfrm>
            <a:off x="63500" y="-447675"/>
            <a:ext cx="914400" cy="914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052" name="AutoShape 20" descr="data:image/jpg;base64,/9j/4AAQSkZJRgABAQAAAQABAAD/2wCEAAkGBhINEBQSExAUFA8WFBYWFBgXFBcQDhoSFxQVFBoUFxIXISYeIxojGRQVHy8sJyc1LC0sFR4xNTAqNycrLCkBCQoKDQwOGg4PGDUkHyQtNSkpLTUwKTU1KikpLi0sNSw1LCksLyowKSwpLCwpLCkuNCkpKSksLiw0NSksKSkpLP/AABEIAGAAYAMBIgACEQEDEQH/xAAcAAEAAgIDAQAAAAAAAAAAAAAAAQcEBgIFCAP/xAA9EAABAwICBgUKAwkBAAAAAAABAAIDBBEFMQcSIVGBkQZCYZKhEzIzQWJxscHR8DRSoiIjJENzdJOz4RT/xAAaAQEAAwEBAQAAAAAAAAAAAAAAAwQFAgEG/8QAJREAAgIBBAEDBQAAAAAAAAAAAAECAxEEBSExQRIiMhNRYXGB/9oADAMBAAIRAxEAPwC8UREAREQBERAEREAREQBERAEUIgJRRdYVfjEFMLyzMjHtODTwGaHqTfCM5FouKaXqGG4jL5neyNVnedb4LUMU00VMlxDGyIb9sr+ZsPBQyuhHyX6tu1NnUcfsudzrLCixuB8nkmzxultfVD2ufbLIFedcU6VVlZ6WokcNxcQzuCwXUNlIcBft3bVE9T9kaEdkePdPk9XAqV53wnp7XUnmVD3M/K8+Vb+rb4rc8K00nYKinvvdGbHuO+q7jqIMrXbRqK+uS1kWrYXpJw+qsBUCNx6sgMZ5nZ4rZYZmvF2uDm+oghw5hTKSfTMydU63iawciq16UaXv/NLJFDCHFji0vcTqlw2GzB6gd5W+43iIpaeWY9RjncQNg52XmaeQvcSTckkk9p9ahvsccJGptekhe3KaykbDimkuvqbgzFjdzP3Y5jb4rWpZXSHWc4lxzJJc7mVCKk5N9n1FVFda9scEaoUhQRchctX7zPILhk2UuyCVjNN3LLMf2TbwG1QAB/wavjmvUiKdib4Dhszsjb+/hqoH2yFvjzS69wcysbZzabbPh9Srk0KfhJ9p/Eev+lGqYV0aFB/BTf3B/wBcasUfIx90eaP6dhpYqjHhxA68kbT7rl1v0qkHUt8jz+q9AdN+jDsUpxE2QMc14eCRrNJAIsbbRnmqbx3olVUHpoTqfnb+3F3hlxXt8ZN5ONqvrhX6M85NbfGW5hRqrM4/MLi6IH72Krg3lYjH81pPBcGuX2nsBZfECy6S4K9ssyJSyKF6cE2RLL7UtI+Z2pGxz3nJrWl7u6EwG8dnyV2aGGEUDzbOofbg1g+S0nBtEldUWMgbTs9s60n+NvzIVx9H8GZQU0dOw3axtrnYXOzLj2kklWaYNPLMXcdTXOH04vLydkuL2AixFweIXJFbMI0/HdGNHV3cxvkJT1o9jL9seXKyrnHtHFZRXcGeWiHWjuSB2x+d8VeqaqinTGReo191XGcr8nlyppHtaJCxwjJLQ4tIYXDNodlcblj2XqSpoI5WGN7GvjObXNDmH3grT5NEFA6UvtIGH+WH2iv2Hzrdl1E6H4ZoQ3SLz61go6GBzyGtBc45BoLnE9jRtW2YNotr6qxMYgYetKbO4Ri7udldmFdH6ejGrBBHGPZaA4+92Z5rsLLqNC8kFu6TfEFgr7BtDVLDYzvfO7d6KLut28yt2w7CYaVupDEyNu5rQ0cbZ8VmIplFR6Rm2XWWfJ5IAUoi6IgiIgCIiAIiIAiIgCIiAIiID//Z"/>
          <p:cNvSpPr>
            <a:spLocks noChangeAspect="1" noChangeArrowheads="1"/>
          </p:cNvSpPr>
          <p:nvPr/>
        </p:nvSpPr>
        <p:spPr bwMode="auto">
          <a:xfrm>
            <a:off x="63500" y="-447675"/>
            <a:ext cx="914400" cy="914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054" name="AutoShape 22" descr="data:image/jpg;base64,/9j/4AAQSkZJRgABAQAAAQABAAD/2wCEAAkGBhINEBQSExAUFA8WFBYWFBgXFBcQDhoSFxQVFBoUFxIXISYeIxojGRQVHy8sJyc1LC0sFR4xNTAqNycrLCkBCQoKDQwOGg4PGDUkHyQtNSkpLTUwKTU1KikpLi0sNSw1LCksLyowKSwpLCwpLCkuNCkpKSksLiw0NSksKSkpLP/AABEIAGAAYAMBIgACEQEDEQH/xAAcAAEAAgIDAQAAAAAAAAAAAAAAAQcEBgIFCAP/xAA9EAABAwICBgUKAwkBAAAAAAABAAIDBBEFMQcSIVGBkQZCYZKhEzIzQWJxscHR8DRSoiIjJENzdJOz4RT/xAAaAQEAAwEBAQAAAAAAAAAAAAAAAwQFAgEG/8QAJREAAgIBBAEDBQAAAAAAAAAAAAECAxEEBSExQRIiMhNRYXGB/9oADAMBAAIRAxEAPwC8UREAREQBERAEREAREQBERAEUIgJRRdYVfjEFMLyzMjHtODTwGaHqTfCM5FouKaXqGG4jL5neyNVnedb4LUMU00VMlxDGyIb9sr+ZsPBQyuhHyX6tu1NnUcfsudzrLCixuB8nkmzxultfVD2ufbLIFedcU6VVlZ6WokcNxcQzuCwXUNlIcBft3bVE9T9kaEdkePdPk9XAqV53wnp7XUnmVD3M/K8+Vb+rb4rc8K00nYKinvvdGbHuO+q7jqIMrXbRqK+uS1kWrYXpJw+qsBUCNx6sgMZ5nZ4rZYZmvF2uDm+oghw5hTKSfTMydU63iawciq16UaXv/NLJFDCHFji0vcTqlw2GzB6gd5W+43iIpaeWY9RjncQNg52XmaeQvcSTckkk9p9ahvsccJGptekhe3KaykbDimkuvqbgzFjdzP3Y5jb4rWpZXSHWc4lxzJJc7mVCKk5N9n1FVFda9scEaoUhQRchctX7zPILhk2UuyCVjNN3LLMf2TbwG1QAB/wavjmvUiKdib4Dhszsjb+/hqoH2yFvjzS69wcysbZzabbPh9Srk0KfhJ9p/Eev+lGqYV0aFB/BTf3B/wBcasUfIx90eaP6dhpYqjHhxA68kbT7rl1v0qkHUt8jz+q9AdN+jDsUpxE2QMc14eCRrNJAIsbbRnmqbx3olVUHpoTqfnb+3F3hlxXt8ZN5ONqvrhX6M85NbfGW5hRqrM4/MLi6IH72Krg3lYjH81pPBcGuX2nsBZfECy6S4K9ssyJSyKF6cE2RLL7UtI+Z2pGxz3nJrWl7u6EwG8dnyV2aGGEUDzbOofbg1g+S0nBtEldUWMgbTs9s60n+NvzIVx9H8GZQU0dOw3axtrnYXOzLj2kklWaYNPLMXcdTXOH04vLydkuL2AixFweIXJFbMI0/HdGNHV3cxvkJT1o9jL9seXKyrnHtHFZRXcGeWiHWjuSB2x+d8VeqaqinTGReo191XGcr8nlyppHtaJCxwjJLQ4tIYXDNodlcblj2XqSpoI5WGN7GvjObXNDmH3grT5NEFA6UvtIGH+WH2iv2Hzrdl1E6H4ZoQ3SLz61go6GBzyGtBc45BoLnE9jRtW2YNotr6qxMYgYetKbO4Ri7udldmFdH6ejGrBBHGPZaA4+92Z5rsLLqNC8kFu6TfEFgr7BtDVLDYzvfO7d6KLut28yt2w7CYaVupDEyNu5rQ0cbZ8VmIplFR6Rm2XWWfJ5IAUoi6IgiIgCIiAIiIAiIgCIiAIiID//Z"/>
          <p:cNvSpPr>
            <a:spLocks noChangeAspect="1" noChangeArrowheads="1"/>
          </p:cNvSpPr>
          <p:nvPr/>
        </p:nvSpPr>
        <p:spPr bwMode="auto">
          <a:xfrm>
            <a:off x="63500" y="-447675"/>
            <a:ext cx="914400" cy="914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395536" y="314096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ESCOBAS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251520" y="4005064"/>
            <a:ext cx="4824536" cy="151216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TRAPEADORES, FUNDAS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 TRAPEADOR Y BASTIDORES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6" descr="http://t3.gstatic.com/images?q=tbn:ANd9GcTw4ACtpBmh_uBi5lk3sXGXbFxjEqYUEBCkR7w6qoczWbrlqL5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3212976"/>
            <a:ext cx="1442839" cy="1633105"/>
          </a:xfrm>
          <a:prstGeom prst="rect">
            <a:avLst/>
          </a:prstGeom>
          <a:noFill/>
        </p:spPr>
      </p:pic>
      <p:pic>
        <p:nvPicPr>
          <p:cNvPr id="20" name="Picture 4" descr="http://t2.gstatic.com/images?q=tbn:ANd9GcTjxGVzN9siLBu2y-apCaIYefX9zmnQD38mhXHtgRf9DK2BZjZ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2996952"/>
            <a:ext cx="1458162" cy="1800200"/>
          </a:xfrm>
          <a:prstGeom prst="rect">
            <a:avLst/>
          </a:prstGeom>
          <a:noFill/>
        </p:spPr>
      </p:pic>
      <p:pic>
        <p:nvPicPr>
          <p:cNvPr id="21" name="Picture 2" descr="http://t0.gstatic.com/images?q=tbn:ANd9GcSttlid6u1UgvcJSv6BNfJBiOeyr7afctG4pCwVmE2rI4C-0u0S0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3573016"/>
            <a:ext cx="1283183" cy="1584176"/>
          </a:xfrm>
          <a:prstGeom prst="rect">
            <a:avLst/>
          </a:prstGeom>
          <a:noFill/>
        </p:spPr>
      </p:pic>
      <p:pic>
        <p:nvPicPr>
          <p:cNvPr id="22" name="Picture 10" descr="http://www.anunico.com.mx/fotos/trapeadores_mechudos_de_varios_tipos_y_medidas-4bccd41f99d2c4571c2ac267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43800" y="3501008"/>
            <a:ext cx="1800200" cy="1800200"/>
          </a:xfrm>
          <a:prstGeom prst="rect">
            <a:avLst/>
          </a:prstGeom>
          <a:noFill/>
        </p:spPr>
      </p:pic>
      <p:pic>
        <p:nvPicPr>
          <p:cNvPr id="23" name="Picture 12" descr="http://t2.gstatic.com/images?q=tbn:ANd9GcR7tt9CQQTKzo2pCTKOPXuz6Ep09VaLyV4ZnG_LRDg9VnCYnl5Dv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1268760"/>
            <a:ext cx="1684328" cy="1296144"/>
          </a:xfrm>
          <a:prstGeom prst="rect">
            <a:avLst/>
          </a:prstGeom>
          <a:noFill/>
        </p:spPr>
      </p:pic>
      <p:pic>
        <p:nvPicPr>
          <p:cNvPr id="24" name="Picture 14" descr="http://mastercleansafe.com/sites/default/files/imagecache/product_full/FundaProfesionalColorAzu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5245169"/>
            <a:ext cx="1266426" cy="1612831"/>
          </a:xfrm>
          <a:prstGeom prst="rect">
            <a:avLst/>
          </a:prstGeom>
          <a:noFill/>
        </p:spPr>
      </p:pic>
      <p:pic>
        <p:nvPicPr>
          <p:cNvPr id="25" name="Picture 16" descr="http://t3.gstatic.com/images?q=tbn:ANd9GcRSNUWRmFqtVfMZgKN5YFddKMvmLSxytcj5u4b5V5SV1DldlFydw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5976" y="5522408"/>
            <a:ext cx="1783083" cy="1335592"/>
          </a:xfrm>
          <a:prstGeom prst="rect">
            <a:avLst/>
          </a:prstGeom>
          <a:noFill/>
        </p:spPr>
      </p:pic>
      <p:pic>
        <p:nvPicPr>
          <p:cNvPr id="26" name="Picture 3" descr="C:\Users\aler\Desktop\DOCUMENTOS ALER\logo ALER.bm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5661248"/>
            <a:ext cx="1904211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3" name="voltag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365104"/>
            <a:ext cx="6192688" cy="2940936"/>
          </a:xfrm>
        </p:spPr>
        <p:txBody>
          <a:bodyPr>
            <a:normAutofit fontScale="90000"/>
          </a:bodyPr>
          <a:lstStyle/>
          <a:p>
            <a:r>
              <a:rPr lang="es-MX" dirty="0"/>
              <a:t>RESTIRADORES </a:t>
            </a:r>
            <a:br>
              <a:rPr lang="es-MX" dirty="0"/>
            </a:br>
            <a:br>
              <a:rPr lang="es-MX" dirty="0"/>
            </a:br>
            <a:r>
              <a:rPr lang="es-MX" dirty="0"/>
              <a:t>PLUMEROS</a:t>
            </a:r>
            <a:br>
              <a:rPr lang="es-MX" dirty="0"/>
            </a:br>
            <a:br>
              <a:rPr lang="es-MX" dirty="0"/>
            </a:br>
            <a:r>
              <a:rPr lang="es-MX" dirty="0"/>
              <a:t>TRAPOS PARA LIMPIEZA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dirty="0"/>
          </a:p>
        </p:txBody>
      </p:sp>
      <p:pic>
        <p:nvPicPr>
          <p:cNvPr id="41986" name="Picture 2" descr="http://t3.gstatic.com/images?q=tbn:ANd9GcQQAPL2_L-dakzWUViInGCCc0yVm-qOC0ZXs2QfgEFnVpl3re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2088232" cy="1547306"/>
          </a:xfrm>
          <a:prstGeom prst="rect">
            <a:avLst/>
          </a:prstGeom>
          <a:noFill/>
        </p:spPr>
      </p:pic>
      <p:pic>
        <p:nvPicPr>
          <p:cNvPr id="41988" name="Picture 4" descr="http://www.elpardo.com.mx/ipublish/data/images/109104_plumero_cor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636912"/>
            <a:ext cx="1381125" cy="1905000"/>
          </a:xfrm>
          <a:prstGeom prst="rect">
            <a:avLst/>
          </a:prstGeom>
          <a:noFill/>
        </p:spPr>
      </p:pic>
      <p:pic>
        <p:nvPicPr>
          <p:cNvPr id="41990" name="Picture 6" descr="http://www.decorablog.com/wp-content/2007/12/bayet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201816"/>
            <a:ext cx="3019085" cy="1656184"/>
          </a:xfrm>
          <a:prstGeom prst="rect">
            <a:avLst/>
          </a:prstGeom>
          <a:noFill/>
        </p:spPr>
      </p:pic>
      <p:pic>
        <p:nvPicPr>
          <p:cNvPr id="6" name="Picture 3" descr="C:\Users\aler\Desktop\DOCUMENTOS ALER\logo ALER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517232"/>
            <a:ext cx="1904211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voltage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1321</TotalTime>
  <Words>288</Words>
  <Application>Microsoft Office PowerPoint</Application>
  <PresentationFormat>Presentación en pantalla (4:3)</PresentationFormat>
  <Paragraphs>52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Flujo</vt:lpstr>
      <vt:lpstr>ARTICULO PARA LIMPIEZA PROFESIONAL</vt:lpstr>
      <vt:lpstr>Presentación de PowerPoint</vt:lpstr>
      <vt:lpstr>AMBIENTADORES EN AEROSOL </vt:lpstr>
      <vt:lpstr>LIMPIADORES PARA LIMPIEZA ESPECIFICA</vt:lpstr>
      <vt:lpstr>PRODUCTOS DE LIMPIEZA        INDUSTRIAL</vt:lpstr>
      <vt:lpstr>QUIMICOS DE LIMPIEZA Y SANITIZACION</vt:lpstr>
      <vt:lpstr>ACCESORIOS PARA LA LIMPIEZA</vt:lpstr>
      <vt:lpstr>BASUREROS </vt:lpstr>
      <vt:lpstr>RESTIRADORES   PLUMEROS  TRAPOS PARA LIMPIEZA   </vt:lpstr>
      <vt:lpstr>PAPEL INSTITUCIONAL  TOALLA ROLLO BLANCA Y CAFÉ  PEPEL HIGIENICO JR. PAPEL HGIENICO JUMBO TOALLA INTERDOBLADA SERVITOALLA   </vt:lpstr>
      <vt:lpstr>DESPACHADORES DE PAPEL HIGIENICO Y TOALLA ROLLO </vt:lpstr>
      <vt:lpstr>   DESPACHADORES DE JABON PARA MANOS  </vt:lpstr>
      <vt:lpstr>ESTROPAJOS, ESPONJAS Y FIBRAS</vt:lpstr>
      <vt:lpstr>EN ALER SABEMOS QUE CONTAMOS CON TODO LO QUE SU EMPRESA NECESITA; POR LO CUAL PUEDE CONTAR CON NOSOTROS  EN CUALQUIER MOMENTO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aler</dc:creator>
  <cp:lastModifiedBy>Aler Ventas</cp:lastModifiedBy>
  <cp:revision>45</cp:revision>
  <dcterms:created xsi:type="dcterms:W3CDTF">2011-09-26T22:30:10Z</dcterms:created>
  <dcterms:modified xsi:type="dcterms:W3CDTF">2023-04-10T18:45:45Z</dcterms:modified>
</cp:coreProperties>
</file>